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xlsx" ContentType="application/vnd.openxmlformats-officedocument.spreadsheetml.sheet"/>
  <Default Extension="bin" ContentType="application/vnd.openxmlformats-officedocument.oleObjec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6" r:id="rId3"/>
    <p:sldMasterId id="2147483664" r:id="rId4"/>
    <p:sldMasterId id="2147483672" r:id="rId5"/>
    <p:sldMasterId id="2147483680" r:id="rId6"/>
    <p:sldMasterId id="2147483688" r:id="rId7"/>
  </p:sldMasterIdLst>
  <p:notesMasterIdLst>
    <p:notesMasterId r:id="rId9"/>
  </p:notesMasterIdLst>
  <p:handoutMasterIdLst>
    <p:handoutMasterId r:id="rId41"/>
  </p:handoutMasterIdLst>
  <p:sldIdLst>
    <p:sldId id="256" r:id="rId8"/>
    <p:sldId id="291" r:id="rId10"/>
    <p:sldId id="292" r:id="rId11"/>
    <p:sldId id="293" r:id="rId12"/>
    <p:sldId id="294" r:id="rId13"/>
    <p:sldId id="295" r:id="rId14"/>
    <p:sldId id="261" r:id="rId15"/>
    <p:sldId id="257" r:id="rId16"/>
    <p:sldId id="262" r:id="rId17"/>
    <p:sldId id="274" r:id="rId18"/>
    <p:sldId id="275" r:id="rId19"/>
    <p:sldId id="276" r:id="rId20"/>
    <p:sldId id="277" r:id="rId21"/>
    <p:sldId id="279" r:id="rId22"/>
    <p:sldId id="280" r:id="rId23"/>
    <p:sldId id="290" r:id="rId24"/>
    <p:sldId id="296" r:id="rId25"/>
    <p:sldId id="297" r:id="rId26"/>
    <p:sldId id="284" r:id="rId27"/>
    <p:sldId id="289" r:id="rId28"/>
    <p:sldId id="298" r:id="rId29"/>
    <p:sldId id="299" r:id="rId30"/>
    <p:sldId id="300" r:id="rId31"/>
    <p:sldId id="301" r:id="rId32"/>
    <p:sldId id="286" r:id="rId33"/>
    <p:sldId id="302" r:id="rId34"/>
    <p:sldId id="303" r:id="rId35"/>
    <p:sldId id="304" r:id="rId36"/>
    <p:sldId id="285" r:id="rId37"/>
    <p:sldId id="305" r:id="rId38"/>
    <p:sldId id="306" r:id="rId39"/>
    <p:sldId id="260" r:id="rId40"/>
  </p:sldIdLst>
  <p:sldSz cx="12192000" cy="6858000"/>
  <p:notesSz cx="6858000" cy="9144000"/>
  <p:embeddedFontLst>
    <p:embeddedFont>
      <p:font typeface="微软雅黑" panose="020B0503020204020204" charset="-122"/>
      <p:regular r:id="rId46"/>
    </p:embeddedFont>
    <p:embeddedFont>
      <p:font typeface="Impact" panose="020B0806030902050204" pitchFamily="34" charset="0"/>
      <p:regular r:id="rId47"/>
    </p:embeddedFont>
    <p:embeddedFont>
      <p:font typeface="Calibri" panose="020F0502020204030204" charset="0"/>
      <p:regular r:id="rId48"/>
      <p:bold r:id="rId49"/>
      <p:italic r:id="rId50"/>
      <p:boldItalic r:id="rId51"/>
    </p:embeddedFont>
    <p:embeddedFont>
      <p:font typeface="等线" panose="02010600030101010101" charset="-122"/>
      <p:regular r:id="rId52"/>
    </p:embeddedFont>
    <p:embeddedFont>
      <p:font typeface="方正仿宋_GB2312" panose="02000000000000000000" charset="-122"/>
      <p:regular r:id="rId53"/>
    </p:embeddedFont>
  </p:embeddedFontLst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飞扬" initials="张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50" y="108"/>
      </p:cViewPr>
      <p:guideLst>
        <p:guide pos="416"/>
        <p:guide pos="7252"/>
        <p:guide orient="horz" pos="672"/>
        <p:guide orient="horz" pos="723"/>
        <p:guide orient="horz" pos="3921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4" Type="http://schemas.openxmlformats.org/officeDocument/2006/relationships/tags" Target="tags/tag2.xml"/><Relationship Id="rId53" Type="http://schemas.openxmlformats.org/officeDocument/2006/relationships/font" Target="fonts/font8.fntdata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commentAuthors" Target="commentAuthors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2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 defTabSz="914400"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论文数量</a:t>
            </a:r>
          </a:p>
        </c:rich>
      </c:tx>
      <c:layout>
        <c:manualLayout>
          <c:xMode val="edge"/>
          <c:yMode val="edge"/>
          <c:x val="0.0477777777777778"/>
          <c:y val="0.052083333333333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6950614058009"/>
          <c:y val="0.234216335540839"/>
          <c:w val="0.848497517637836"/>
          <c:h val="0.66609271523178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论文数量</c:v>
                </c:pt>
              </c:strCache>
            </c:strRef>
          </c:tx>
          <c:spPr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explosion val="0"/>
          <c:dPt>
            <c:idx val="0"/>
            <c:bubble3D val="0"/>
            <c:spPr>
              <a:pattFill prst="dkUpDiag">
                <a:fgClr>
                  <a:srgbClr val="286676"/>
                </a:fgClr>
                <a:bgClr>
                  <a:srgbClr val="83D7FE"/>
                </a:bgClr>
              </a:pattFill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pattFill prst="dkUpDiag">
                <a:fgClr>
                  <a:srgbClr val="FBB611"/>
                </a:fgClr>
                <a:bgClr>
                  <a:srgbClr val="FEE09F"/>
                </a:bgClr>
              </a:pattFill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pattFill prst="dkUpDiag">
                <a:fgClr>
                  <a:srgbClr val="C5C5C4"/>
                </a:fgClr>
                <a:bgClr>
                  <a:schemeClr val="bg1">
                    <a:lumMod val="95000"/>
                  </a:schemeClr>
                </a:bgClr>
              </a:pattFill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pattFill prst="dkUpDiag">
                <a:fgClr>
                  <a:srgbClr val="02B5BC"/>
                </a:fgClr>
                <a:bgClr>
                  <a:srgbClr val="BAE7FE"/>
                </a:bgClr>
              </a:pattFill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4"/>
            <c:bubble3D val="0"/>
            <c:spPr>
              <a:solidFill>
                <a:schemeClr val="bg1"/>
              </a:solidFill>
              <a:ln w="254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numFmt formatCode="General" sourceLinked="1"/>
            <c:spPr>
              <a:solidFill>
                <a:schemeClr val="bg1">
                  <a:alpha val="57000"/>
                </a:schemeClr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mpact" panose="020B0806030902050204" pitchFamily="34" charset="0"/>
                    <a:ea typeface="Impact" panose="020B0806030902050204" pitchFamily="34" charset="0"/>
                    <a:cs typeface="Impact" panose="020B0806030902050204" pitchFamily="34" charset="0"/>
                    <a:sym typeface="Impact" panose="020B0806030902050204" pitchFamily="34" charset="0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2015年</c:v>
                </c:pt>
                <c:pt idx="1">
                  <c:v>2016年</c:v>
                </c:pt>
                <c:pt idx="2">
                  <c:v>2017年</c:v>
                </c:pt>
                <c:pt idx="3">
                  <c:v>2018年</c:v>
                </c:pt>
                <c:pt idx="4">
                  <c:v>2019年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6350">
          <a:noFill/>
          <a:prstDash val="dash"/>
        </a:ln>
        <a:effectLst/>
      </c:spPr>
    </c:plotArea>
    <c:legend>
      <c:legendPos val="l"/>
      <c:legendEntry>
        <c:idx val="0"/>
        <c:txPr>
          <a:bodyPr rot="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>
        <c:manualLayout>
          <c:xMode val="edge"/>
          <c:yMode val="edge"/>
          <c:x val="0.0663716814159292"/>
          <c:y val="0.19589189189189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B64FC-31E7-4C14-AE74-49BAC922753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B582C-092D-433A-8B70-9FF968164C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B582C-092D-433A-8B70-9FF968164C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B582C-092D-433A-8B70-9FF968164C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B582C-092D-433A-8B70-9FF968164C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B582C-092D-433A-8B70-9FF968164C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B582C-092D-433A-8B70-9FF968164C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B582C-092D-433A-8B70-9FF968164C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B582C-092D-433A-8B70-9FF968164C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φ phi fai 佛爱，角；θ thet θit 西塔，相位角；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φ phi fai 佛爱，角；θ thet θit 西塔，相位角；Ε ε epsilon ep`silon 伊普西龙 对数之基数；Δ δ delta delt 德尔塔 变动；密度；∑ σ sigma `sigma 西格马 总和（大写），表面密度；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B582C-092D-433A-8B70-9FF968164C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B582C-092D-433A-8B70-9FF968164C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4" Type="http://schemas.microsoft.com/office/2007/relationships/hdphoto" Target="../media/image7.wdp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57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55" name="矩形 54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51" name="任意多边形: 形状 50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 userDrawn="1"/>
        </p:nvGrpSpPr>
        <p:grpSpPr>
          <a:xfrm>
            <a:off x="4764970" y="1698501"/>
            <a:ext cx="2662059" cy="815290"/>
            <a:chOff x="4954881" y="1942452"/>
            <a:chExt cx="6214687" cy="1903328"/>
          </a:xfrm>
          <a:solidFill>
            <a:schemeClr val="bg1"/>
          </a:solidFill>
        </p:grpSpPr>
        <p:grpSp>
          <p:nvGrpSpPr>
            <p:cNvPr id="5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6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6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80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6750" y="5110424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1" name="标题 59"/>
          <p:cNvSpPr>
            <a:spLocks noGrp="1"/>
          </p:cNvSpPr>
          <p:nvPr userDrawn="1">
            <p:ph type="title"/>
          </p:nvPr>
        </p:nvSpPr>
        <p:spPr>
          <a:xfrm>
            <a:off x="660400" y="4308907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5" name="文本占位符 8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93" name="文本占位符 9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6350" y="1028612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内容占位符 2"/>
          <p:cNvSpPr>
            <a:spLocks noGrp="1"/>
          </p:cNvSpPr>
          <p:nvPr>
            <p:ph sz="quarter" idx="11"/>
          </p:nvPr>
        </p:nvSpPr>
        <p:spPr>
          <a:xfrm>
            <a:off x="660400" y="1135054"/>
            <a:ext cx="10858500" cy="50038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4296"/>
            <a:ext cx="12192000" cy="232370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11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4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5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5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5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4" name="任意多边形: 形状 13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副标题 2"/>
          <p:cNvSpPr>
            <a:spLocks noGrp="1"/>
          </p:cNvSpPr>
          <p:nvPr>
            <p:ph type="subTitle" idx="1"/>
          </p:nvPr>
        </p:nvSpPr>
        <p:spPr>
          <a:xfrm>
            <a:off x="673100" y="2591431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1" name="标题 59"/>
          <p:cNvSpPr>
            <a:spLocks noGrp="1"/>
          </p:cNvSpPr>
          <p:nvPr>
            <p:ph type="title"/>
          </p:nvPr>
        </p:nvSpPr>
        <p:spPr>
          <a:xfrm>
            <a:off x="666750" y="1789914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/>
          <p:cNvSpPr/>
          <p:nvPr userDrawn="1"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EE87-E84D-4794-AAE5-5EBFA06D57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9163-3264-45B9-8805-38B3DB57B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57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55" name="矩形 54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51" name="任意多边形: 形状 50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 userDrawn="1"/>
        </p:nvGrpSpPr>
        <p:grpSpPr>
          <a:xfrm>
            <a:off x="4764970" y="1698501"/>
            <a:ext cx="2662059" cy="815290"/>
            <a:chOff x="4954881" y="1942452"/>
            <a:chExt cx="6214687" cy="1903328"/>
          </a:xfrm>
          <a:solidFill>
            <a:schemeClr val="bg1"/>
          </a:solidFill>
        </p:grpSpPr>
        <p:grpSp>
          <p:nvGrpSpPr>
            <p:cNvPr id="5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6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6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80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6750" y="5110424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1" name="标题 59"/>
          <p:cNvSpPr>
            <a:spLocks noGrp="1"/>
          </p:cNvSpPr>
          <p:nvPr userDrawn="1">
            <p:ph type="title"/>
          </p:nvPr>
        </p:nvSpPr>
        <p:spPr>
          <a:xfrm>
            <a:off x="660400" y="4308907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5" name="文本占位符 8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93" name="文本占位符 9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/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/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$ḻïďê"/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ṧḻíḓé"/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śḷïḓê"/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ṧļîḓè"/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ṣľîḑê"/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S1îdè"/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ŝḻiḓe"/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ślîḓê"/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sḻiḓè"/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íṣľíḍè"/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ṡ1idé"/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ŝ1íḋe"/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iṩ1íďé"/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5" name="等腰三角形 24"/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2755657" y="3931575"/>
            <a:ext cx="6792326" cy="103585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755657" y="4370511"/>
            <a:ext cx="6792912" cy="927100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FontTx/>
              <a:buNone/>
              <a:defRPr sz="1800" spc="100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30" name="矩形 29"/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6350" y="1028612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内容占位符 2"/>
          <p:cNvSpPr>
            <a:spLocks noGrp="1"/>
          </p:cNvSpPr>
          <p:nvPr>
            <p:ph sz="quarter" idx="11"/>
          </p:nvPr>
        </p:nvSpPr>
        <p:spPr>
          <a:xfrm>
            <a:off x="660400" y="1135054"/>
            <a:ext cx="10858500" cy="50038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4296"/>
            <a:ext cx="12192000" cy="232370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/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/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$ḻïďê"/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ṧḻíḓé"/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śḷïḓê"/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ṧļîḓè"/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ṣľîḑê"/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S1îdè"/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ŝḻiḓe"/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ślîḓê"/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sḻiḓè"/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íṣľíḍè"/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ṡ1idé"/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ŝ1íḋe"/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iṩ1íďé"/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5" name="等腰三角形 24"/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2755657" y="3931575"/>
            <a:ext cx="6792326" cy="103585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755657" y="4370511"/>
            <a:ext cx="6792912" cy="927100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FontTx/>
              <a:buNone/>
              <a:defRPr sz="1800" spc="100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30" name="矩形 29"/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11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4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5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5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5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4" name="任意多边形: 形状 13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副标题 2"/>
          <p:cNvSpPr>
            <a:spLocks noGrp="1"/>
          </p:cNvSpPr>
          <p:nvPr>
            <p:ph type="subTitle" idx="1"/>
          </p:nvPr>
        </p:nvSpPr>
        <p:spPr>
          <a:xfrm>
            <a:off x="673100" y="2591431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1" name="标题 59"/>
          <p:cNvSpPr>
            <a:spLocks noGrp="1"/>
          </p:cNvSpPr>
          <p:nvPr>
            <p:ph type="title"/>
          </p:nvPr>
        </p:nvSpPr>
        <p:spPr>
          <a:xfrm>
            <a:off x="666750" y="1789914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/>
          <p:cNvSpPr/>
          <p:nvPr userDrawn="1"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EE87-E84D-4794-AAE5-5EBFA06D57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9163-3264-45B9-8805-38B3DB57B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57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55" name="矩形 54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51" name="任意多边形: 形状 50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 userDrawn="1"/>
        </p:nvGrpSpPr>
        <p:grpSpPr>
          <a:xfrm>
            <a:off x="4764970" y="1698501"/>
            <a:ext cx="2662059" cy="815290"/>
            <a:chOff x="4954881" y="1942452"/>
            <a:chExt cx="6214687" cy="1903328"/>
          </a:xfrm>
          <a:solidFill>
            <a:schemeClr val="bg1"/>
          </a:solidFill>
        </p:grpSpPr>
        <p:grpSp>
          <p:nvGrpSpPr>
            <p:cNvPr id="5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6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6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80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6750" y="5110424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1" name="标题 59"/>
          <p:cNvSpPr>
            <a:spLocks noGrp="1"/>
          </p:cNvSpPr>
          <p:nvPr userDrawn="1">
            <p:ph type="title"/>
          </p:nvPr>
        </p:nvSpPr>
        <p:spPr>
          <a:xfrm>
            <a:off x="660400" y="4308907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5" name="文本占位符 8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93" name="文本占位符 9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/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/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$ḻïďê"/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ṧḻíḓé"/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śḷïḓê"/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ṧļîḓè"/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ṣľîḑê"/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S1îdè"/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ŝḻiḓe"/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ślîḓê"/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sḻiḓè"/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íṣľíḍè"/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ṡ1idé"/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ŝ1íḋe"/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iṩ1íďé"/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5" name="等腰三角形 24"/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2755657" y="3931575"/>
            <a:ext cx="6792326" cy="103585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755657" y="4370511"/>
            <a:ext cx="6792912" cy="927100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FontTx/>
              <a:buNone/>
              <a:defRPr sz="1800" spc="100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30" name="矩形 29"/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6350" y="1028612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内容占位符 2"/>
          <p:cNvSpPr>
            <a:spLocks noGrp="1"/>
          </p:cNvSpPr>
          <p:nvPr>
            <p:ph sz="quarter" idx="11"/>
          </p:nvPr>
        </p:nvSpPr>
        <p:spPr>
          <a:xfrm>
            <a:off x="660400" y="1135054"/>
            <a:ext cx="10858500" cy="50038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4296"/>
            <a:ext cx="12192000" cy="232370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11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4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5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5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5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4" name="任意多边形: 形状 13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副标题 2"/>
          <p:cNvSpPr>
            <a:spLocks noGrp="1"/>
          </p:cNvSpPr>
          <p:nvPr>
            <p:ph type="subTitle" idx="1"/>
          </p:nvPr>
        </p:nvSpPr>
        <p:spPr>
          <a:xfrm>
            <a:off x="673100" y="2591431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1" name="标题 59"/>
          <p:cNvSpPr>
            <a:spLocks noGrp="1"/>
          </p:cNvSpPr>
          <p:nvPr>
            <p:ph type="title"/>
          </p:nvPr>
        </p:nvSpPr>
        <p:spPr>
          <a:xfrm>
            <a:off x="666750" y="1789914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/>
          <p:cNvSpPr/>
          <p:nvPr userDrawn="1"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EE87-E84D-4794-AAE5-5EBFA06D57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9163-3264-45B9-8805-38B3DB57B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57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55" name="矩形 54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51" name="任意多边形: 形状 50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 userDrawn="1"/>
        </p:nvGrpSpPr>
        <p:grpSpPr>
          <a:xfrm>
            <a:off x="4764970" y="1698501"/>
            <a:ext cx="2662059" cy="815290"/>
            <a:chOff x="4954881" y="1942452"/>
            <a:chExt cx="6214687" cy="1903328"/>
          </a:xfrm>
          <a:solidFill>
            <a:schemeClr val="bg1"/>
          </a:solidFill>
        </p:grpSpPr>
        <p:grpSp>
          <p:nvGrpSpPr>
            <p:cNvPr id="5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6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6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80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6750" y="5110424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1" name="标题 59"/>
          <p:cNvSpPr>
            <a:spLocks noGrp="1"/>
          </p:cNvSpPr>
          <p:nvPr userDrawn="1">
            <p:ph type="title"/>
          </p:nvPr>
        </p:nvSpPr>
        <p:spPr>
          <a:xfrm>
            <a:off x="660400" y="4308907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5" name="文本占位符 8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93" name="文本占位符 9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/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/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$ḻïďê"/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ṧḻíḓé"/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śḷïḓê"/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ṧļîḓè"/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ṣľîḑê"/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S1îdè"/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ŝḻiḓe"/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ślîḓê"/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sḻiḓè"/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íṣľíḍè"/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ṡ1idé"/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ŝ1íḋe"/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iṩ1íďé"/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5" name="等腰三角形 24"/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2755657" y="3931575"/>
            <a:ext cx="6792326" cy="103585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755657" y="4370511"/>
            <a:ext cx="6792912" cy="927100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FontTx/>
              <a:buNone/>
              <a:defRPr sz="1800" spc="100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30" name="矩形 29"/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6350" y="1028612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内容占位符 2"/>
          <p:cNvSpPr>
            <a:spLocks noGrp="1"/>
          </p:cNvSpPr>
          <p:nvPr>
            <p:ph sz="quarter" idx="11"/>
          </p:nvPr>
        </p:nvSpPr>
        <p:spPr>
          <a:xfrm>
            <a:off x="660400" y="1135054"/>
            <a:ext cx="10858500" cy="50038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4296"/>
            <a:ext cx="12192000" cy="232370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11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4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5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5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5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4" name="任意多边形: 形状 13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副标题 2"/>
          <p:cNvSpPr>
            <a:spLocks noGrp="1"/>
          </p:cNvSpPr>
          <p:nvPr>
            <p:ph type="subTitle" idx="1"/>
          </p:nvPr>
        </p:nvSpPr>
        <p:spPr>
          <a:xfrm>
            <a:off x="673100" y="2591431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1" name="标题 59"/>
          <p:cNvSpPr>
            <a:spLocks noGrp="1"/>
          </p:cNvSpPr>
          <p:nvPr>
            <p:ph type="title"/>
          </p:nvPr>
        </p:nvSpPr>
        <p:spPr>
          <a:xfrm>
            <a:off x="666750" y="1789914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/>
          <p:cNvSpPr/>
          <p:nvPr userDrawn="1"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EE87-E84D-4794-AAE5-5EBFA06D57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9163-3264-45B9-8805-38B3DB57B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57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55" name="矩形 54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51" name="任意多边形: 形状 50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 userDrawn="1"/>
        </p:nvGrpSpPr>
        <p:grpSpPr>
          <a:xfrm>
            <a:off x="4764970" y="1698501"/>
            <a:ext cx="2662059" cy="815290"/>
            <a:chOff x="4954881" y="1942452"/>
            <a:chExt cx="6214687" cy="1903328"/>
          </a:xfrm>
          <a:solidFill>
            <a:schemeClr val="bg1"/>
          </a:solidFill>
        </p:grpSpPr>
        <p:grpSp>
          <p:nvGrpSpPr>
            <p:cNvPr id="5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6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6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80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6750" y="5110424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1" name="标题 59"/>
          <p:cNvSpPr>
            <a:spLocks noGrp="1"/>
          </p:cNvSpPr>
          <p:nvPr userDrawn="1">
            <p:ph type="title"/>
          </p:nvPr>
        </p:nvSpPr>
        <p:spPr>
          <a:xfrm>
            <a:off x="660400" y="4308907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5" name="文本占位符 8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93" name="文本占位符 9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/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/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$ḻïďê"/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ṧḻíḓé"/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śḷïḓê"/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ṧļîḓè"/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ṣľîḑê"/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S1îdè"/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ŝḻiḓe"/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ślîḓê"/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sḻiḓè"/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íṣľíḍè"/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ṡ1idé"/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ŝ1íḋe"/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iṩ1íďé"/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5" name="等腰三角形 24"/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2755657" y="3931575"/>
            <a:ext cx="6792326" cy="103585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755657" y="4370511"/>
            <a:ext cx="6792912" cy="927100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FontTx/>
              <a:buNone/>
              <a:defRPr sz="1800" spc="100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30" name="矩形 29"/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6350" y="1028612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内容占位符 2"/>
          <p:cNvSpPr>
            <a:spLocks noGrp="1"/>
          </p:cNvSpPr>
          <p:nvPr>
            <p:ph sz="quarter" idx="11"/>
          </p:nvPr>
        </p:nvSpPr>
        <p:spPr>
          <a:xfrm>
            <a:off x="660400" y="1135054"/>
            <a:ext cx="10858500" cy="50038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6350" y="1028612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内容占位符 2"/>
          <p:cNvSpPr>
            <a:spLocks noGrp="1"/>
          </p:cNvSpPr>
          <p:nvPr>
            <p:ph sz="quarter" idx="11"/>
          </p:nvPr>
        </p:nvSpPr>
        <p:spPr>
          <a:xfrm>
            <a:off x="660400" y="1135054"/>
            <a:ext cx="10858500" cy="5003800"/>
          </a:xfrm>
          <a:prstGeom prst="rect">
            <a:avLst/>
          </a:prstGeo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7" name="标题 3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4296"/>
            <a:ext cx="12192000" cy="232370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11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4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5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5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5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4" name="任意多边形: 形状 13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副标题 2"/>
          <p:cNvSpPr>
            <a:spLocks noGrp="1"/>
          </p:cNvSpPr>
          <p:nvPr>
            <p:ph type="subTitle" idx="1"/>
          </p:nvPr>
        </p:nvSpPr>
        <p:spPr>
          <a:xfrm>
            <a:off x="673100" y="2591431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1" name="标题 59"/>
          <p:cNvSpPr>
            <a:spLocks noGrp="1"/>
          </p:cNvSpPr>
          <p:nvPr>
            <p:ph type="title"/>
          </p:nvPr>
        </p:nvSpPr>
        <p:spPr>
          <a:xfrm>
            <a:off x="666750" y="1789914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/>
          <p:cNvSpPr/>
          <p:nvPr userDrawn="1"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EE87-E84D-4794-AAE5-5EBFA06D57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9163-3264-45B9-8805-38B3DB57B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4296"/>
            <a:ext cx="12192000" cy="2323704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028700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11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42" name="文本占位符 41"/>
          <p:cNvSpPr>
            <a:spLocks noGrp="1"/>
          </p:cNvSpPr>
          <p:nvPr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43" name="文本占位符 42"/>
          <p:cNvSpPr>
            <a:spLocks noGrp="1"/>
          </p:cNvSpPr>
          <p:nvPr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  <p:grpSp>
        <p:nvGrpSpPr>
          <p:cNvPr id="48" name="组合 47"/>
          <p:cNvGrpSpPr/>
          <p:nvPr userDrawn="1"/>
        </p:nvGrpSpPr>
        <p:grpSpPr>
          <a:xfrm>
            <a:off x="4764968" y="4547917"/>
            <a:ext cx="2662059" cy="815290"/>
            <a:chOff x="4954881" y="1942452"/>
            <a:chExt cx="6214687" cy="1903328"/>
          </a:xfrm>
          <a:solidFill>
            <a:schemeClr val="tx1"/>
          </a:solidFill>
        </p:grpSpPr>
        <p:grpSp>
          <p:nvGrpSpPr>
            <p:cNvPr id="4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5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6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  <p:sp>
          <p:nvSpPr>
            <p:cNvPr id="5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5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5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  <p:sp>
            <p:nvSpPr>
              <p:cNvPr id="5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endParaRPr>
              </a:p>
            </p:txBody>
          </p:sp>
        </p:grpSp>
      </p:grpSp>
      <p:sp>
        <p:nvSpPr>
          <p:cNvPr id="14" name="任意多边形: 形状 13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副标题 2"/>
          <p:cNvSpPr>
            <a:spLocks noGrp="1"/>
          </p:cNvSpPr>
          <p:nvPr>
            <p:ph type="subTitle" idx="1"/>
          </p:nvPr>
        </p:nvSpPr>
        <p:spPr>
          <a:xfrm>
            <a:off x="673100" y="2591431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1" name="标题 59"/>
          <p:cNvSpPr>
            <a:spLocks noGrp="1"/>
          </p:cNvSpPr>
          <p:nvPr>
            <p:ph type="title"/>
          </p:nvPr>
        </p:nvSpPr>
        <p:spPr>
          <a:xfrm>
            <a:off x="666750" y="1789914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cxnSp>
        <p:nvCxnSpPr>
          <p:cNvPr id="47" name="直接连接符 46"/>
          <p:cNvCxnSpPr/>
          <p:nvPr userDrawn="1"/>
        </p:nvCxnSpPr>
        <p:spPr>
          <a:xfrm>
            <a:off x="5199005" y="2523843"/>
            <a:ext cx="1709837" cy="0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494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: 形状 37"/>
          <p:cNvSpPr/>
          <p:nvPr userDrawn="1"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EE87-E84D-4794-AAE5-5EBFA06D57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9163-3264-45B9-8805-38B3DB57B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" b="68"/>
          <a:stretch>
            <a:fillRect/>
          </a:stretch>
        </p:blipFill>
        <p:spPr>
          <a:xfrm>
            <a:off x="5764213" y="2628845"/>
            <a:ext cx="6427787" cy="4237037"/>
          </a:xfrm>
          <a:prstGeom prst="rect">
            <a:avLst/>
          </a:prstGeom>
        </p:spPr>
      </p:pic>
      <p:pic>
        <p:nvPicPr>
          <p:cNvPr id="57" name="图片占位符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" b="32"/>
          <a:stretch>
            <a:fillRect/>
          </a:stretch>
        </p:blipFill>
        <p:spPr>
          <a:xfrm>
            <a:off x="0" y="2533946"/>
            <a:ext cx="5764212" cy="4331936"/>
          </a:xfrm>
          <a:prstGeom prst="rect">
            <a:avLst/>
          </a:prstGeom>
        </p:spPr>
      </p:pic>
      <p:sp>
        <p:nvSpPr>
          <p:cNvPr id="55" name="矩形 54"/>
          <p:cNvSpPr/>
          <p:nvPr userDrawn="1"/>
        </p:nvSpPr>
        <p:spPr>
          <a:xfrm>
            <a:off x="-4" y="7882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75000"/>
                </a:schemeClr>
              </a:gs>
              <a:gs pos="31000">
                <a:schemeClr val="bg1">
                  <a:alpha val="85000"/>
                </a:schemeClr>
              </a:gs>
              <a:gs pos="65601">
                <a:srgbClr val="FFFFFF"/>
              </a:gs>
              <a:gs pos="45000">
                <a:schemeClr val="bg1"/>
              </a:gs>
              <a:gs pos="100000">
                <a:schemeClr val="bg1">
                  <a:alpha val="8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8" b="9250"/>
          <a:stretch>
            <a:fillRect/>
          </a:stretch>
        </p:blipFill>
        <p:spPr>
          <a:xfrm>
            <a:off x="1" y="1900"/>
            <a:ext cx="12191999" cy="4062881"/>
          </a:xfrm>
          <a:custGeom>
            <a:avLst/>
            <a:gdLst>
              <a:gd name="connsiteX0" fmla="*/ 0 w 12191999"/>
              <a:gd name="connsiteY0" fmla="*/ 0 h 4062881"/>
              <a:gd name="connsiteX1" fmla="*/ 12191999 w 12191999"/>
              <a:gd name="connsiteY1" fmla="*/ 0 h 4062881"/>
              <a:gd name="connsiteX2" fmla="*/ 12191999 w 12191999"/>
              <a:gd name="connsiteY2" fmla="*/ 2621254 h 4062881"/>
              <a:gd name="connsiteX3" fmla="*/ 12184051 w 12191999"/>
              <a:gd name="connsiteY3" fmla="*/ 2621254 h 4062881"/>
              <a:gd name="connsiteX4" fmla="*/ 6086489 w 12191999"/>
              <a:gd name="connsiteY4" fmla="*/ 4062881 h 4062881"/>
              <a:gd name="connsiteX5" fmla="*/ 7922 w 12191999"/>
              <a:gd name="connsiteY5" fmla="*/ 2621254 h 4062881"/>
              <a:gd name="connsiteX6" fmla="*/ 0 w 12191999"/>
              <a:gd name="connsiteY6" fmla="*/ 2621254 h 4062881"/>
              <a:gd name="connsiteX7" fmla="*/ 0 w 12191999"/>
              <a:gd name="connsiteY7" fmla="*/ 2619375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062881">
                <a:moveTo>
                  <a:pt x="0" y="0"/>
                </a:moveTo>
                <a:lnTo>
                  <a:pt x="12191999" y="0"/>
                </a:lnTo>
                <a:lnTo>
                  <a:pt x="12191999" y="2621254"/>
                </a:lnTo>
                <a:lnTo>
                  <a:pt x="12184051" y="2621254"/>
                </a:lnTo>
                <a:lnTo>
                  <a:pt x="6086489" y="4062881"/>
                </a:lnTo>
                <a:lnTo>
                  <a:pt x="7922" y="2621254"/>
                </a:lnTo>
                <a:lnTo>
                  <a:pt x="0" y="2621254"/>
                </a:lnTo>
                <a:lnTo>
                  <a:pt x="0" y="2619375"/>
                </a:lnTo>
                <a:close/>
              </a:path>
            </a:pathLst>
          </a:custGeom>
        </p:spPr>
      </p:pic>
      <p:sp>
        <p:nvSpPr>
          <p:cNvPr id="51" name="任意多边形: 形状 50"/>
          <p:cNvSpPr/>
          <p:nvPr userDrawn="1"/>
        </p:nvSpPr>
        <p:spPr>
          <a:xfrm rot="10800000">
            <a:off x="0" y="1900"/>
            <a:ext cx="12192001" cy="4062881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0" y="2329236"/>
            <a:ext cx="12192000" cy="1809343"/>
          </a:xfrm>
          <a:custGeom>
            <a:avLst/>
            <a:gdLst>
              <a:gd name="connsiteX0" fmla="*/ 11511615 w 12186349"/>
              <a:gd name="connsiteY0" fmla="*/ 0 h 1809343"/>
              <a:gd name="connsiteX1" fmla="*/ 12186349 w 12186349"/>
              <a:gd name="connsiteY1" fmla="*/ 134946 h 1809343"/>
              <a:gd name="connsiteX2" fmla="*/ 12186349 w 12186349"/>
              <a:gd name="connsiteY2" fmla="*/ 319570 h 1809343"/>
              <a:gd name="connsiteX3" fmla="*/ 11769051 w 12186349"/>
              <a:gd name="connsiteY3" fmla="*/ 431005 h 1809343"/>
              <a:gd name="connsiteX4" fmla="*/ 6093308 w 12186349"/>
              <a:gd name="connsiteY4" fmla="*/ 1809343 h 1809343"/>
              <a:gd name="connsiteX5" fmla="*/ 1030062 w 12186349"/>
              <a:gd name="connsiteY5" fmla="*/ 612528 h 1809343"/>
              <a:gd name="connsiteX6" fmla="*/ 0 w 12186349"/>
              <a:gd name="connsiteY6" fmla="*/ 339620 h 1809343"/>
              <a:gd name="connsiteX7" fmla="*/ 0 w 12186349"/>
              <a:gd name="connsiteY7" fmla="*/ 81679 h 1809343"/>
              <a:gd name="connsiteX8" fmla="*/ 637104 w 12186349"/>
              <a:gd name="connsiteY8" fmla="*/ 607 h 1809343"/>
              <a:gd name="connsiteX9" fmla="*/ 6083580 w 12186349"/>
              <a:gd name="connsiteY9" fmla="*/ 1643974 h 1809343"/>
              <a:gd name="connsiteX10" fmla="*/ 11511615 w 12186349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6349" h="1809343">
                <a:moveTo>
                  <a:pt x="11511615" y="0"/>
                </a:moveTo>
                <a:lnTo>
                  <a:pt x="12186349" y="134946"/>
                </a:lnTo>
                <a:lnTo>
                  <a:pt x="12186349" y="319570"/>
                </a:lnTo>
                <a:lnTo>
                  <a:pt x="11769051" y="431005"/>
                </a:lnTo>
                <a:cubicBezTo>
                  <a:pt x="9877136" y="928737"/>
                  <a:pt x="8010747" y="1369040"/>
                  <a:pt x="6093308" y="1809343"/>
                </a:cubicBezTo>
                <a:cubicBezTo>
                  <a:pt x="4405559" y="1441212"/>
                  <a:pt x="2717811" y="1046292"/>
                  <a:pt x="1030062" y="612528"/>
                </a:cubicBezTo>
                <a:lnTo>
                  <a:pt x="0" y="339620"/>
                </a:lnTo>
                <a:lnTo>
                  <a:pt x="0" y="81679"/>
                </a:lnTo>
                <a:lnTo>
                  <a:pt x="637104" y="607"/>
                </a:lnTo>
                <a:cubicBezTo>
                  <a:pt x="2471647" y="662696"/>
                  <a:pt x="4287138" y="1200960"/>
                  <a:pt x="6083580" y="1643974"/>
                </a:cubicBezTo>
                <a:cubicBezTo>
                  <a:pt x="795960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任意多边形: 形状 53"/>
          <p:cNvSpPr/>
          <p:nvPr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-1" fmla="*/ 0 w 12208213"/>
              <a:gd name="connsiteY0-2" fmla="*/ 0 h 1605064"/>
              <a:gd name="connsiteX1-3" fmla="*/ 6099243 w 12208213"/>
              <a:gd name="connsiteY1-4" fmla="*/ 1498060 h 1605064"/>
              <a:gd name="connsiteX2-5" fmla="*/ 12198485 w 12208213"/>
              <a:gd name="connsiteY2-6" fmla="*/ 19456 h 1605064"/>
              <a:gd name="connsiteX3-7" fmla="*/ 12208213 w 12208213"/>
              <a:gd name="connsiteY3-8" fmla="*/ 282103 h 1605064"/>
              <a:gd name="connsiteX4-9" fmla="*/ 6108970 w 12208213"/>
              <a:gd name="connsiteY4-10" fmla="*/ 1605064 h 1605064"/>
              <a:gd name="connsiteX5-11" fmla="*/ 0 w 12208213"/>
              <a:gd name="connsiteY5-12" fmla="*/ 544749 h 1605064"/>
              <a:gd name="connsiteX6-13" fmla="*/ 0 w 12208213"/>
              <a:gd name="connsiteY6-14" fmla="*/ 0 h 1605064"/>
              <a:gd name="connsiteX0-15" fmla="*/ 0 w 12198485"/>
              <a:gd name="connsiteY0-16" fmla="*/ 0 h 1605064"/>
              <a:gd name="connsiteX1-17" fmla="*/ 6099243 w 12198485"/>
              <a:gd name="connsiteY1-18" fmla="*/ 1498060 h 1605064"/>
              <a:gd name="connsiteX2-19" fmla="*/ 12198485 w 12198485"/>
              <a:gd name="connsiteY2-20" fmla="*/ 19456 h 1605064"/>
              <a:gd name="connsiteX3-21" fmla="*/ 12198485 w 12198485"/>
              <a:gd name="connsiteY3-22" fmla="*/ 603115 h 1605064"/>
              <a:gd name="connsiteX4-23" fmla="*/ 6108970 w 12198485"/>
              <a:gd name="connsiteY4-24" fmla="*/ 1605064 h 1605064"/>
              <a:gd name="connsiteX5-25" fmla="*/ 0 w 12198485"/>
              <a:gd name="connsiteY5-26" fmla="*/ 544749 h 1605064"/>
              <a:gd name="connsiteX6-27" fmla="*/ 0 w 12198485"/>
              <a:gd name="connsiteY6-28" fmla="*/ 0 h 1605064"/>
              <a:gd name="connsiteX0-29" fmla="*/ 0 w 12198485"/>
              <a:gd name="connsiteY0-30" fmla="*/ 0 h 1605064"/>
              <a:gd name="connsiteX1-31" fmla="*/ 6108970 w 12198485"/>
              <a:gd name="connsiteY1-32" fmla="*/ 1507788 h 1605064"/>
              <a:gd name="connsiteX2-33" fmla="*/ 12198485 w 12198485"/>
              <a:gd name="connsiteY2-34" fmla="*/ 19456 h 1605064"/>
              <a:gd name="connsiteX3-35" fmla="*/ 12198485 w 12198485"/>
              <a:gd name="connsiteY3-36" fmla="*/ 603115 h 1605064"/>
              <a:gd name="connsiteX4-37" fmla="*/ 6108970 w 12198485"/>
              <a:gd name="connsiteY4-38" fmla="*/ 1605064 h 1605064"/>
              <a:gd name="connsiteX5-39" fmla="*/ 0 w 12198485"/>
              <a:gd name="connsiteY5-40" fmla="*/ 544749 h 1605064"/>
              <a:gd name="connsiteX6-41" fmla="*/ 0 w 12198485"/>
              <a:gd name="connsiteY6-42" fmla="*/ 0 h 1605064"/>
              <a:gd name="connsiteX0-43" fmla="*/ 632298 w 12830783"/>
              <a:gd name="connsiteY0-44" fmla="*/ 0 h 1605064"/>
              <a:gd name="connsiteX1-45" fmla="*/ 6741268 w 12830783"/>
              <a:gd name="connsiteY1-46" fmla="*/ 1507788 h 1605064"/>
              <a:gd name="connsiteX2-47" fmla="*/ 12830783 w 12830783"/>
              <a:gd name="connsiteY2-48" fmla="*/ 19456 h 1605064"/>
              <a:gd name="connsiteX3-49" fmla="*/ 12830783 w 12830783"/>
              <a:gd name="connsiteY3-50" fmla="*/ 603115 h 1605064"/>
              <a:gd name="connsiteX4-51" fmla="*/ 6741268 w 12830783"/>
              <a:gd name="connsiteY4-52" fmla="*/ 1605064 h 1605064"/>
              <a:gd name="connsiteX5-53" fmla="*/ 0 w 12830783"/>
              <a:gd name="connsiteY5-54" fmla="*/ 29183 h 1605064"/>
              <a:gd name="connsiteX6-55" fmla="*/ 632298 w 12830783"/>
              <a:gd name="connsiteY6-56" fmla="*/ 0 h 1605064"/>
              <a:gd name="connsiteX0-57" fmla="*/ 836579 w 12830783"/>
              <a:gd name="connsiteY0-58" fmla="*/ 0 h 1634247"/>
              <a:gd name="connsiteX1-59" fmla="*/ 6741268 w 12830783"/>
              <a:gd name="connsiteY1-60" fmla="*/ 1536971 h 1634247"/>
              <a:gd name="connsiteX2-61" fmla="*/ 12830783 w 12830783"/>
              <a:gd name="connsiteY2-62" fmla="*/ 48639 h 1634247"/>
              <a:gd name="connsiteX3-63" fmla="*/ 12830783 w 12830783"/>
              <a:gd name="connsiteY3-64" fmla="*/ 632298 h 1634247"/>
              <a:gd name="connsiteX4-65" fmla="*/ 6741268 w 12830783"/>
              <a:gd name="connsiteY4-66" fmla="*/ 1634247 h 1634247"/>
              <a:gd name="connsiteX5-67" fmla="*/ 0 w 12830783"/>
              <a:gd name="connsiteY5-68" fmla="*/ 58366 h 1634247"/>
              <a:gd name="connsiteX6-69" fmla="*/ 836579 w 12830783"/>
              <a:gd name="connsiteY6-70" fmla="*/ 0 h 1634247"/>
              <a:gd name="connsiteX0-71" fmla="*/ 836579 w 12830783"/>
              <a:gd name="connsiteY0-72" fmla="*/ 0 h 1702340"/>
              <a:gd name="connsiteX1-73" fmla="*/ 6741268 w 12830783"/>
              <a:gd name="connsiteY1-74" fmla="*/ 1536971 h 1702340"/>
              <a:gd name="connsiteX2-75" fmla="*/ 12830783 w 12830783"/>
              <a:gd name="connsiteY2-76" fmla="*/ 48639 h 1702340"/>
              <a:gd name="connsiteX3-77" fmla="*/ 12830783 w 12830783"/>
              <a:gd name="connsiteY3-78" fmla="*/ 632298 h 1702340"/>
              <a:gd name="connsiteX4-79" fmla="*/ 6750996 w 12830783"/>
              <a:gd name="connsiteY4-80" fmla="*/ 1702340 h 1702340"/>
              <a:gd name="connsiteX5-81" fmla="*/ 0 w 12830783"/>
              <a:gd name="connsiteY5-82" fmla="*/ 58366 h 1702340"/>
              <a:gd name="connsiteX6-83" fmla="*/ 836579 w 12830783"/>
              <a:gd name="connsiteY6-84" fmla="*/ 0 h 1702340"/>
              <a:gd name="connsiteX0-85" fmla="*/ 836579 w 12830783"/>
              <a:gd name="connsiteY0-86" fmla="*/ 0 h 1702340"/>
              <a:gd name="connsiteX1-87" fmla="*/ 6741268 w 12830783"/>
              <a:gd name="connsiteY1-88" fmla="*/ 1536971 h 1702340"/>
              <a:gd name="connsiteX2-89" fmla="*/ 12470860 w 12830783"/>
              <a:gd name="connsiteY2-90" fmla="*/ 19456 h 1702340"/>
              <a:gd name="connsiteX3-91" fmla="*/ 12830783 w 12830783"/>
              <a:gd name="connsiteY3-92" fmla="*/ 632298 h 1702340"/>
              <a:gd name="connsiteX4-93" fmla="*/ 6750996 w 12830783"/>
              <a:gd name="connsiteY4-94" fmla="*/ 1702340 h 1702340"/>
              <a:gd name="connsiteX5-95" fmla="*/ 0 w 12830783"/>
              <a:gd name="connsiteY5-96" fmla="*/ 58366 h 1702340"/>
              <a:gd name="connsiteX6-97" fmla="*/ 836579 w 12830783"/>
              <a:gd name="connsiteY6-98" fmla="*/ 0 h 1702340"/>
              <a:gd name="connsiteX0-99" fmla="*/ 836579 w 13239345"/>
              <a:gd name="connsiteY0-100" fmla="*/ 0 h 1702340"/>
              <a:gd name="connsiteX1-101" fmla="*/ 6741268 w 13239345"/>
              <a:gd name="connsiteY1-102" fmla="*/ 1536971 h 1702340"/>
              <a:gd name="connsiteX2-103" fmla="*/ 12470860 w 13239345"/>
              <a:gd name="connsiteY2-104" fmla="*/ 19456 h 1702340"/>
              <a:gd name="connsiteX3-105" fmla="*/ 13239345 w 13239345"/>
              <a:gd name="connsiteY3-106" fmla="*/ 107004 h 1702340"/>
              <a:gd name="connsiteX4-107" fmla="*/ 6750996 w 13239345"/>
              <a:gd name="connsiteY4-108" fmla="*/ 1702340 h 1702340"/>
              <a:gd name="connsiteX5-109" fmla="*/ 0 w 13239345"/>
              <a:gd name="connsiteY5-110" fmla="*/ 58366 h 1702340"/>
              <a:gd name="connsiteX6-111" fmla="*/ 836579 w 13239345"/>
              <a:gd name="connsiteY6-112" fmla="*/ 0 h 1702340"/>
              <a:gd name="connsiteX0-113" fmla="*/ 836579 w 13239345"/>
              <a:gd name="connsiteY0-114" fmla="*/ 107003 h 1809343"/>
              <a:gd name="connsiteX1-115" fmla="*/ 6741268 w 13239345"/>
              <a:gd name="connsiteY1-116" fmla="*/ 1643974 h 1809343"/>
              <a:gd name="connsiteX2-117" fmla="*/ 12169303 w 13239345"/>
              <a:gd name="connsiteY2-118" fmla="*/ 0 h 1809343"/>
              <a:gd name="connsiteX3-119" fmla="*/ 13239345 w 13239345"/>
              <a:gd name="connsiteY3-120" fmla="*/ 214007 h 1809343"/>
              <a:gd name="connsiteX4-121" fmla="*/ 6750996 w 13239345"/>
              <a:gd name="connsiteY4-122" fmla="*/ 1809343 h 1809343"/>
              <a:gd name="connsiteX5-123" fmla="*/ 0 w 13239345"/>
              <a:gd name="connsiteY5-124" fmla="*/ 165369 h 1809343"/>
              <a:gd name="connsiteX6-125" fmla="*/ 836579 w 13239345"/>
              <a:gd name="connsiteY6-126" fmla="*/ 107003 h 1809343"/>
              <a:gd name="connsiteX0-127" fmla="*/ 1342417 w 13239345"/>
              <a:gd name="connsiteY0-128" fmla="*/ 29182 h 1809343"/>
              <a:gd name="connsiteX1-129" fmla="*/ 6741268 w 13239345"/>
              <a:gd name="connsiteY1-130" fmla="*/ 1643974 h 1809343"/>
              <a:gd name="connsiteX2-131" fmla="*/ 12169303 w 13239345"/>
              <a:gd name="connsiteY2-132" fmla="*/ 0 h 1809343"/>
              <a:gd name="connsiteX3-133" fmla="*/ 13239345 w 13239345"/>
              <a:gd name="connsiteY3-134" fmla="*/ 214007 h 1809343"/>
              <a:gd name="connsiteX4-135" fmla="*/ 6750996 w 13239345"/>
              <a:gd name="connsiteY4-136" fmla="*/ 1809343 h 1809343"/>
              <a:gd name="connsiteX5-137" fmla="*/ 0 w 13239345"/>
              <a:gd name="connsiteY5-138" fmla="*/ 165369 h 1809343"/>
              <a:gd name="connsiteX6-139" fmla="*/ 1342417 w 13239345"/>
              <a:gd name="connsiteY6-140" fmla="*/ 29182 h 1809343"/>
              <a:gd name="connsiteX0-141" fmla="*/ 1294792 w 13239345"/>
              <a:gd name="connsiteY0-142" fmla="*/ 607 h 1809343"/>
              <a:gd name="connsiteX1-143" fmla="*/ 6741268 w 13239345"/>
              <a:gd name="connsiteY1-144" fmla="*/ 1643974 h 1809343"/>
              <a:gd name="connsiteX2-145" fmla="*/ 12169303 w 13239345"/>
              <a:gd name="connsiteY2-146" fmla="*/ 0 h 1809343"/>
              <a:gd name="connsiteX3-147" fmla="*/ 13239345 w 13239345"/>
              <a:gd name="connsiteY3-148" fmla="*/ 214007 h 1809343"/>
              <a:gd name="connsiteX4-149" fmla="*/ 6750996 w 13239345"/>
              <a:gd name="connsiteY4-150" fmla="*/ 1809343 h 1809343"/>
              <a:gd name="connsiteX5-151" fmla="*/ 0 w 13239345"/>
              <a:gd name="connsiteY5-152" fmla="*/ 165369 h 1809343"/>
              <a:gd name="connsiteX6-153" fmla="*/ 1294792 w 13239345"/>
              <a:gd name="connsiteY6-154" fmla="*/ 607 h 1809343"/>
              <a:gd name="connsiteX0-155" fmla="*/ 1294792 w 13239345"/>
              <a:gd name="connsiteY0-156" fmla="*/ 607 h 1809343"/>
              <a:gd name="connsiteX1-157" fmla="*/ 6741268 w 13239345"/>
              <a:gd name="connsiteY1-158" fmla="*/ 1643974 h 1809343"/>
              <a:gd name="connsiteX2-159" fmla="*/ 12169303 w 13239345"/>
              <a:gd name="connsiteY2-160" fmla="*/ 0 h 1809343"/>
              <a:gd name="connsiteX3-161" fmla="*/ 13239345 w 13239345"/>
              <a:gd name="connsiteY3-162" fmla="*/ 214007 h 1809343"/>
              <a:gd name="connsiteX4-163" fmla="*/ 6750996 w 13239345"/>
              <a:gd name="connsiteY4-164" fmla="*/ 1809343 h 1809343"/>
              <a:gd name="connsiteX5-165" fmla="*/ 0 w 13239345"/>
              <a:gd name="connsiteY5-166" fmla="*/ 165369 h 1809343"/>
              <a:gd name="connsiteX6-167" fmla="*/ 1294792 w 13239345"/>
              <a:gd name="connsiteY6-168" fmla="*/ 607 h 1809343"/>
              <a:gd name="connsiteX0-169" fmla="*/ 1294792 w 13239345"/>
              <a:gd name="connsiteY0-170" fmla="*/ 607 h 1809343"/>
              <a:gd name="connsiteX1-171" fmla="*/ 6741268 w 13239345"/>
              <a:gd name="connsiteY1-172" fmla="*/ 1643974 h 1809343"/>
              <a:gd name="connsiteX2-173" fmla="*/ 12169303 w 13239345"/>
              <a:gd name="connsiteY2-174" fmla="*/ 0 h 1809343"/>
              <a:gd name="connsiteX3-175" fmla="*/ 13239345 w 13239345"/>
              <a:gd name="connsiteY3-176" fmla="*/ 214007 h 1809343"/>
              <a:gd name="connsiteX4-177" fmla="*/ 6750996 w 13239345"/>
              <a:gd name="connsiteY4-178" fmla="*/ 1809343 h 1809343"/>
              <a:gd name="connsiteX5-179" fmla="*/ 0 w 13239345"/>
              <a:gd name="connsiteY5-180" fmla="*/ 165369 h 1809343"/>
              <a:gd name="connsiteX6-181" fmla="*/ 1294792 w 13239345"/>
              <a:gd name="connsiteY6-182" fmla="*/ 607 h 1809343"/>
              <a:gd name="connsiteX0-183" fmla="*/ 1294792 w 13239345"/>
              <a:gd name="connsiteY0-184" fmla="*/ 607 h 1809343"/>
              <a:gd name="connsiteX1-185" fmla="*/ 6741268 w 13239345"/>
              <a:gd name="connsiteY1-186" fmla="*/ 1643974 h 1809343"/>
              <a:gd name="connsiteX2-187" fmla="*/ 12169303 w 13239345"/>
              <a:gd name="connsiteY2-188" fmla="*/ 0 h 1809343"/>
              <a:gd name="connsiteX3-189" fmla="*/ 13239345 w 13239345"/>
              <a:gd name="connsiteY3-190" fmla="*/ 214007 h 1809343"/>
              <a:gd name="connsiteX4-191" fmla="*/ 6750996 w 13239345"/>
              <a:gd name="connsiteY4-192" fmla="*/ 1809343 h 1809343"/>
              <a:gd name="connsiteX5-193" fmla="*/ 0 w 13239345"/>
              <a:gd name="connsiteY5-194" fmla="*/ 165369 h 1809343"/>
              <a:gd name="connsiteX6-195" fmla="*/ 1294792 w 13239345"/>
              <a:gd name="connsiteY6-196" fmla="*/ 607 h 1809343"/>
              <a:gd name="connsiteX0-197" fmla="*/ 1294792 w 13239345"/>
              <a:gd name="connsiteY0-198" fmla="*/ 607 h 1809343"/>
              <a:gd name="connsiteX1-199" fmla="*/ 6741268 w 13239345"/>
              <a:gd name="connsiteY1-200" fmla="*/ 1643974 h 1809343"/>
              <a:gd name="connsiteX2-201" fmla="*/ 12169303 w 13239345"/>
              <a:gd name="connsiteY2-202" fmla="*/ 0 h 1809343"/>
              <a:gd name="connsiteX3-203" fmla="*/ 13239345 w 13239345"/>
              <a:gd name="connsiteY3-204" fmla="*/ 214007 h 1809343"/>
              <a:gd name="connsiteX4-205" fmla="*/ 6750996 w 13239345"/>
              <a:gd name="connsiteY4-206" fmla="*/ 1809343 h 1809343"/>
              <a:gd name="connsiteX5-207" fmla="*/ 0 w 13239345"/>
              <a:gd name="connsiteY5-208" fmla="*/ 165369 h 1809343"/>
              <a:gd name="connsiteX6-209" fmla="*/ 1294792 w 13239345"/>
              <a:gd name="connsiteY6-210" fmla="*/ 607 h 1809343"/>
              <a:gd name="connsiteX0-211" fmla="*/ 1294792 w 13239345"/>
              <a:gd name="connsiteY0-212" fmla="*/ 607 h 1809343"/>
              <a:gd name="connsiteX1-213" fmla="*/ 6741268 w 13239345"/>
              <a:gd name="connsiteY1-214" fmla="*/ 1643974 h 1809343"/>
              <a:gd name="connsiteX2-215" fmla="*/ 12169303 w 13239345"/>
              <a:gd name="connsiteY2-216" fmla="*/ 0 h 1809343"/>
              <a:gd name="connsiteX3-217" fmla="*/ 13239345 w 13239345"/>
              <a:gd name="connsiteY3-218" fmla="*/ 214007 h 1809343"/>
              <a:gd name="connsiteX4-219" fmla="*/ 6750996 w 13239345"/>
              <a:gd name="connsiteY4-220" fmla="*/ 1809343 h 1809343"/>
              <a:gd name="connsiteX5-221" fmla="*/ 0 w 13239345"/>
              <a:gd name="connsiteY5-222" fmla="*/ 165369 h 1809343"/>
              <a:gd name="connsiteX6-223" fmla="*/ 1294792 w 13239345"/>
              <a:gd name="connsiteY6-224" fmla="*/ 607 h 1809343"/>
              <a:gd name="connsiteX0-225" fmla="*/ 1294792 w 13239345"/>
              <a:gd name="connsiteY0-226" fmla="*/ 607 h 1809343"/>
              <a:gd name="connsiteX1-227" fmla="*/ 6741268 w 13239345"/>
              <a:gd name="connsiteY1-228" fmla="*/ 1643974 h 1809343"/>
              <a:gd name="connsiteX2-229" fmla="*/ 12169303 w 13239345"/>
              <a:gd name="connsiteY2-230" fmla="*/ 0 h 1809343"/>
              <a:gd name="connsiteX3-231" fmla="*/ 13239345 w 13239345"/>
              <a:gd name="connsiteY3-232" fmla="*/ 214007 h 1809343"/>
              <a:gd name="connsiteX4-233" fmla="*/ 6750996 w 13239345"/>
              <a:gd name="connsiteY4-234" fmla="*/ 1809343 h 1809343"/>
              <a:gd name="connsiteX5-235" fmla="*/ 0 w 13239345"/>
              <a:gd name="connsiteY5-236" fmla="*/ 165369 h 1809343"/>
              <a:gd name="connsiteX6-237" fmla="*/ 1294792 w 13239345"/>
              <a:gd name="connsiteY6-238" fmla="*/ 607 h 1809343"/>
              <a:gd name="connsiteX0-239" fmla="*/ 1294792 w 13239345"/>
              <a:gd name="connsiteY0-240" fmla="*/ 607 h 1809343"/>
              <a:gd name="connsiteX1-241" fmla="*/ 6741268 w 13239345"/>
              <a:gd name="connsiteY1-242" fmla="*/ 1643974 h 1809343"/>
              <a:gd name="connsiteX2-243" fmla="*/ 12169303 w 13239345"/>
              <a:gd name="connsiteY2-244" fmla="*/ 0 h 1809343"/>
              <a:gd name="connsiteX3-245" fmla="*/ 13239345 w 13239345"/>
              <a:gd name="connsiteY3-246" fmla="*/ 214007 h 1809343"/>
              <a:gd name="connsiteX4-247" fmla="*/ 6750996 w 13239345"/>
              <a:gd name="connsiteY4-248" fmla="*/ 1809343 h 1809343"/>
              <a:gd name="connsiteX5-249" fmla="*/ 0 w 13239345"/>
              <a:gd name="connsiteY5-250" fmla="*/ 165369 h 1809343"/>
              <a:gd name="connsiteX6-251" fmla="*/ 1294792 w 13239345"/>
              <a:gd name="connsiteY6-252" fmla="*/ 607 h 1809343"/>
              <a:gd name="connsiteX0-253" fmla="*/ 1294792 w 13239345"/>
              <a:gd name="connsiteY0-254" fmla="*/ 607 h 1809343"/>
              <a:gd name="connsiteX1-255" fmla="*/ 6741268 w 13239345"/>
              <a:gd name="connsiteY1-256" fmla="*/ 1643974 h 1809343"/>
              <a:gd name="connsiteX2-257" fmla="*/ 12169303 w 13239345"/>
              <a:gd name="connsiteY2-258" fmla="*/ 0 h 1809343"/>
              <a:gd name="connsiteX3-259" fmla="*/ 13239345 w 13239345"/>
              <a:gd name="connsiteY3-260" fmla="*/ 214007 h 1809343"/>
              <a:gd name="connsiteX4-261" fmla="*/ 6750996 w 13239345"/>
              <a:gd name="connsiteY4-262" fmla="*/ 1809343 h 1809343"/>
              <a:gd name="connsiteX5-263" fmla="*/ 0 w 13239345"/>
              <a:gd name="connsiteY5-264" fmla="*/ 165369 h 1809343"/>
              <a:gd name="connsiteX6-265" fmla="*/ 1294792 w 13239345"/>
              <a:gd name="connsiteY6-266" fmla="*/ 607 h 1809343"/>
              <a:gd name="connsiteX0-267" fmla="*/ 1294792 w 13239345"/>
              <a:gd name="connsiteY0-268" fmla="*/ 607 h 1809343"/>
              <a:gd name="connsiteX1-269" fmla="*/ 6741268 w 13239345"/>
              <a:gd name="connsiteY1-270" fmla="*/ 1643974 h 1809343"/>
              <a:gd name="connsiteX2-271" fmla="*/ 12169303 w 13239345"/>
              <a:gd name="connsiteY2-272" fmla="*/ 0 h 1809343"/>
              <a:gd name="connsiteX3-273" fmla="*/ 13239345 w 13239345"/>
              <a:gd name="connsiteY3-274" fmla="*/ 214007 h 1809343"/>
              <a:gd name="connsiteX4-275" fmla="*/ 6750996 w 13239345"/>
              <a:gd name="connsiteY4-276" fmla="*/ 1809343 h 1809343"/>
              <a:gd name="connsiteX5-277" fmla="*/ 0 w 13239345"/>
              <a:gd name="connsiteY5-278" fmla="*/ 165369 h 1809343"/>
              <a:gd name="connsiteX6-279" fmla="*/ 1294792 w 13239345"/>
              <a:gd name="connsiteY6-280" fmla="*/ 607 h 1809343"/>
              <a:gd name="connsiteX0-281" fmla="*/ 1294792 w 13239345"/>
              <a:gd name="connsiteY0-282" fmla="*/ 607 h 1809343"/>
              <a:gd name="connsiteX1-283" fmla="*/ 6741268 w 13239345"/>
              <a:gd name="connsiteY1-284" fmla="*/ 1643974 h 1809343"/>
              <a:gd name="connsiteX2-285" fmla="*/ 12169303 w 13239345"/>
              <a:gd name="connsiteY2-286" fmla="*/ 0 h 1809343"/>
              <a:gd name="connsiteX3-287" fmla="*/ 13239345 w 13239345"/>
              <a:gd name="connsiteY3-288" fmla="*/ 214007 h 1809343"/>
              <a:gd name="connsiteX4-289" fmla="*/ 6750996 w 13239345"/>
              <a:gd name="connsiteY4-290" fmla="*/ 1809343 h 1809343"/>
              <a:gd name="connsiteX5-291" fmla="*/ 0 w 13239345"/>
              <a:gd name="connsiteY5-292" fmla="*/ 165369 h 1809343"/>
              <a:gd name="connsiteX6-293" fmla="*/ 1294792 w 13239345"/>
              <a:gd name="connsiteY6-294" fmla="*/ 607 h 1809343"/>
              <a:gd name="connsiteX0-295" fmla="*/ 1294792 w 12651516"/>
              <a:gd name="connsiteY0-296" fmla="*/ 607 h 1809343"/>
              <a:gd name="connsiteX1-297" fmla="*/ 6741268 w 12651516"/>
              <a:gd name="connsiteY1-298" fmla="*/ 1643974 h 1809343"/>
              <a:gd name="connsiteX2-299" fmla="*/ 12169303 w 12651516"/>
              <a:gd name="connsiteY2-300" fmla="*/ 0 h 1809343"/>
              <a:gd name="connsiteX3-301" fmla="*/ 12651516 w 12651516"/>
              <a:gd name="connsiteY3-302" fmla="*/ 83379 h 1809343"/>
              <a:gd name="connsiteX4-303" fmla="*/ 6750996 w 12651516"/>
              <a:gd name="connsiteY4-304" fmla="*/ 1809343 h 1809343"/>
              <a:gd name="connsiteX5-305" fmla="*/ 0 w 12651516"/>
              <a:gd name="connsiteY5-306" fmla="*/ 165369 h 1809343"/>
              <a:gd name="connsiteX6-307" fmla="*/ 1294792 w 12651516"/>
              <a:gd name="connsiteY6-308" fmla="*/ 607 h 1809343"/>
              <a:gd name="connsiteX0-309" fmla="*/ 1294792 w 12564431"/>
              <a:gd name="connsiteY0-310" fmla="*/ 607 h 1809343"/>
              <a:gd name="connsiteX1-311" fmla="*/ 6741268 w 12564431"/>
              <a:gd name="connsiteY1-312" fmla="*/ 1643974 h 1809343"/>
              <a:gd name="connsiteX2-313" fmla="*/ 12169303 w 12564431"/>
              <a:gd name="connsiteY2-314" fmla="*/ 0 h 1809343"/>
              <a:gd name="connsiteX3-315" fmla="*/ 12564431 w 12564431"/>
              <a:gd name="connsiteY3-316" fmla="*/ 83379 h 1809343"/>
              <a:gd name="connsiteX4-317" fmla="*/ 6750996 w 12564431"/>
              <a:gd name="connsiteY4-318" fmla="*/ 1809343 h 1809343"/>
              <a:gd name="connsiteX5-319" fmla="*/ 0 w 12564431"/>
              <a:gd name="connsiteY5-320" fmla="*/ 165369 h 1809343"/>
              <a:gd name="connsiteX6-321" fmla="*/ 1294792 w 12564431"/>
              <a:gd name="connsiteY6-322" fmla="*/ 607 h 1809343"/>
              <a:gd name="connsiteX0-323" fmla="*/ 423935 w 11693574"/>
              <a:gd name="connsiteY0-324" fmla="*/ 607 h 1809343"/>
              <a:gd name="connsiteX1-325" fmla="*/ 5870411 w 11693574"/>
              <a:gd name="connsiteY1-326" fmla="*/ 1643974 h 1809343"/>
              <a:gd name="connsiteX2-327" fmla="*/ 11298446 w 11693574"/>
              <a:gd name="connsiteY2-328" fmla="*/ 0 h 1809343"/>
              <a:gd name="connsiteX3-329" fmla="*/ 11693574 w 11693574"/>
              <a:gd name="connsiteY3-330" fmla="*/ 83379 h 1809343"/>
              <a:gd name="connsiteX4-331" fmla="*/ 5880139 w 11693574"/>
              <a:gd name="connsiteY4-332" fmla="*/ 1809343 h 1809343"/>
              <a:gd name="connsiteX5-333" fmla="*/ 0 w 11693574"/>
              <a:gd name="connsiteY5-334" fmla="*/ 45626 h 1809343"/>
              <a:gd name="connsiteX6-335" fmla="*/ 423935 w 11693574"/>
              <a:gd name="connsiteY6-336" fmla="*/ 607 h 1809343"/>
              <a:gd name="connsiteX0-337" fmla="*/ 423935 w 11693574"/>
              <a:gd name="connsiteY0-338" fmla="*/ 607 h 1733143"/>
              <a:gd name="connsiteX1-339" fmla="*/ 5870411 w 11693574"/>
              <a:gd name="connsiteY1-340" fmla="*/ 1643974 h 1733143"/>
              <a:gd name="connsiteX2-341" fmla="*/ 11298446 w 11693574"/>
              <a:gd name="connsiteY2-342" fmla="*/ 0 h 1733143"/>
              <a:gd name="connsiteX3-343" fmla="*/ 11693574 w 11693574"/>
              <a:gd name="connsiteY3-344" fmla="*/ 83379 h 1733143"/>
              <a:gd name="connsiteX4-345" fmla="*/ 5880139 w 11693574"/>
              <a:gd name="connsiteY4-346" fmla="*/ 1733143 h 1733143"/>
              <a:gd name="connsiteX5-347" fmla="*/ 0 w 11693574"/>
              <a:gd name="connsiteY5-348" fmla="*/ 45626 h 1733143"/>
              <a:gd name="connsiteX6-349" fmla="*/ 423935 w 11693574"/>
              <a:gd name="connsiteY6-350" fmla="*/ 607 h 1733143"/>
              <a:gd name="connsiteX0-351" fmla="*/ 423935 w 11709902"/>
              <a:gd name="connsiteY0-352" fmla="*/ 607 h 1733143"/>
              <a:gd name="connsiteX1-353" fmla="*/ 5870411 w 11709902"/>
              <a:gd name="connsiteY1-354" fmla="*/ 1643974 h 1733143"/>
              <a:gd name="connsiteX2-355" fmla="*/ 11298446 w 11709902"/>
              <a:gd name="connsiteY2-356" fmla="*/ 0 h 1733143"/>
              <a:gd name="connsiteX3-357" fmla="*/ 11709902 w 11709902"/>
              <a:gd name="connsiteY3-358" fmla="*/ 83379 h 1733143"/>
              <a:gd name="connsiteX4-359" fmla="*/ 5880139 w 11709902"/>
              <a:gd name="connsiteY4-360" fmla="*/ 1733143 h 1733143"/>
              <a:gd name="connsiteX5-361" fmla="*/ 0 w 11709902"/>
              <a:gd name="connsiteY5-362" fmla="*/ 45626 h 1733143"/>
              <a:gd name="connsiteX6-363" fmla="*/ 423935 w 11709902"/>
              <a:gd name="connsiteY6-364" fmla="*/ 607 h 1733143"/>
              <a:gd name="connsiteX0-365" fmla="*/ 423935 w 11571109"/>
              <a:gd name="connsiteY0-366" fmla="*/ 607 h 1733143"/>
              <a:gd name="connsiteX1-367" fmla="*/ 5870411 w 11571109"/>
              <a:gd name="connsiteY1-368" fmla="*/ 1643974 h 1733143"/>
              <a:gd name="connsiteX2-369" fmla="*/ 11298446 w 11571109"/>
              <a:gd name="connsiteY2-370" fmla="*/ 0 h 1733143"/>
              <a:gd name="connsiteX3-371" fmla="*/ 11571109 w 11571109"/>
              <a:gd name="connsiteY3-372" fmla="*/ 116036 h 1733143"/>
              <a:gd name="connsiteX4-373" fmla="*/ 5880139 w 11571109"/>
              <a:gd name="connsiteY4-374" fmla="*/ 1733143 h 1733143"/>
              <a:gd name="connsiteX5-375" fmla="*/ 0 w 11571109"/>
              <a:gd name="connsiteY5-376" fmla="*/ 45626 h 1733143"/>
              <a:gd name="connsiteX6-377" fmla="*/ 423935 w 11571109"/>
              <a:gd name="connsiteY6-378" fmla="*/ 607 h 1733143"/>
              <a:gd name="connsiteX0-379" fmla="*/ 423935 w 11579274"/>
              <a:gd name="connsiteY0-380" fmla="*/ 607 h 1733143"/>
              <a:gd name="connsiteX1-381" fmla="*/ 5870411 w 11579274"/>
              <a:gd name="connsiteY1-382" fmla="*/ 1643974 h 1733143"/>
              <a:gd name="connsiteX2-383" fmla="*/ 11298446 w 11579274"/>
              <a:gd name="connsiteY2-384" fmla="*/ 0 h 1733143"/>
              <a:gd name="connsiteX3-385" fmla="*/ 11579274 w 11579274"/>
              <a:gd name="connsiteY3-386" fmla="*/ 116036 h 1733143"/>
              <a:gd name="connsiteX4-387" fmla="*/ 5880139 w 11579274"/>
              <a:gd name="connsiteY4-388" fmla="*/ 1733143 h 1733143"/>
              <a:gd name="connsiteX5-389" fmla="*/ 0 w 11579274"/>
              <a:gd name="connsiteY5-390" fmla="*/ 45626 h 1733143"/>
              <a:gd name="connsiteX6-391" fmla="*/ 423935 w 11579274"/>
              <a:gd name="connsiteY6-392" fmla="*/ 607 h 1733143"/>
              <a:gd name="connsiteX0-393" fmla="*/ 423935 w 11579274"/>
              <a:gd name="connsiteY0-394" fmla="*/ 0 h 1732536"/>
              <a:gd name="connsiteX1-395" fmla="*/ 5870411 w 11579274"/>
              <a:gd name="connsiteY1-396" fmla="*/ 1643367 h 1732536"/>
              <a:gd name="connsiteX2-397" fmla="*/ 11233132 w 11579274"/>
              <a:gd name="connsiteY2-398" fmla="*/ 48379 h 1732536"/>
              <a:gd name="connsiteX3-399" fmla="*/ 11579274 w 11579274"/>
              <a:gd name="connsiteY3-400" fmla="*/ 115429 h 1732536"/>
              <a:gd name="connsiteX4-401" fmla="*/ 5880139 w 11579274"/>
              <a:gd name="connsiteY4-402" fmla="*/ 1732536 h 1732536"/>
              <a:gd name="connsiteX5-403" fmla="*/ 0 w 11579274"/>
              <a:gd name="connsiteY5-404" fmla="*/ 45019 h 1732536"/>
              <a:gd name="connsiteX6-405" fmla="*/ 423935 w 11579274"/>
              <a:gd name="connsiteY6-406" fmla="*/ 0 h 1732536"/>
              <a:gd name="connsiteX0-407" fmla="*/ 423935 w 11579274"/>
              <a:gd name="connsiteY0-408" fmla="*/ 0 h 1732536"/>
              <a:gd name="connsiteX1-409" fmla="*/ 5870411 w 11579274"/>
              <a:gd name="connsiteY1-410" fmla="*/ 1643367 h 1732536"/>
              <a:gd name="connsiteX2-411" fmla="*/ 11241297 w 11579274"/>
              <a:gd name="connsiteY2-412" fmla="*/ 32050 h 1732536"/>
              <a:gd name="connsiteX3-413" fmla="*/ 11579274 w 11579274"/>
              <a:gd name="connsiteY3-414" fmla="*/ 115429 h 1732536"/>
              <a:gd name="connsiteX4-415" fmla="*/ 5880139 w 11579274"/>
              <a:gd name="connsiteY4-416" fmla="*/ 1732536 h 1732536"/>
              <a:gd name="connsiteX5-417" fmla="*/ 0 w 11579274"/>
              <a:gd name="connsiteY5-418" fmla="*/ 45019 h 1732536"/>
              <a:gd name="connsiteX6-419" fmla="*/ 423935 w 11579274"/>
              <a:gd name="connsiteY6-420" fmla="*/ 0 h 1732536"/>
              <a:gd name="connsiteX0-421" fmla="*/ 423935 w 11579274"/>
              <a:gd name="connsiteY0-422" fmla="*/ 0 h 1732536"/>
              <a:gd name="connsiteX1-423" fmla="*/ 5870411 w 11579274"/>
              <a:gd name="connsiteY1-424" fmla="*/ 1643367 h 1732536"/>
              <a:gd name="connsiteX2-425" fmla="*/ 11241297 w 11579274"/>
              <a:gd name="connsiteY2-426" fmla="*/ 32050 h 1732536"/>
              <a:gd name="connsiteX3-427" fmla="*/ 11579274 w 11579274"/>
              <a:gd name="connsiteY3-428" fmla="*/ 115429 h 1732536"/>
              <a:gd name="connsiteX4-429" fmla="*/ 5880139 w 11579274"/>
              <a:gd name="connsiteY4-430" fmla="*/ 1732536 h 1732536"/>
              <a:gd name="connsiteX5-431" fmla="*/ 0 w 11579274"/>
              <a:gd name="connsiteY5-432" fmla="*/ 45019 h 1732536"/>
              <a:gd name="connsiteX6-433" fmla="*/ 423935 w 11579274"/>
              <a:gd name="connsiteY6-434" fmla="*/ 0 h 1732536"/>
              <a:gd name="connsiteX0-435" fmla="*/ 423935 w 11579274"/>
              <a:gd name="connsiteY0-436" fmla="*/ 0 h 1732536"/>
              <a:gd name="connsiteX1-437" fmla="*/ 5870411 w 11579274"/>
              <a:gd name="connsiteY1-438" fmla="*/ 1643367 h 1732536"/>
              <a:gd name="connsiteX2-439" fmla="*/ 11224968 w 11579274"/>
              <a:gd name="connsiteY2-440" fmla="*/ 48379 h 1732536"/>
              <a:gd name="connsiteX3-441" fmla="*/ 11579274 w 11579274"/>
              <a:gd name="connsiteY3-442" fmla="*/ 115429 h 1732536"/>
              <a:gd name="connsiteX4-443" fmla="*/ 5880139 w 11579274"/>
              <a:gd name="connsiteY4-444" fmla="*/ 1732536 h 1732536"/>
              <a:gd name="connsiteX5-445" fmla="*/ 0 w 11579274"/>
              <a:gd name="connsiteY5-446" fmla="*/ 45019 h 1732536"/>
              <a:gd name="connsiteX6-447" fmla="*/ 423935 w 11579274"/>
              <a:gd name="connsiteY6-448" fmla="*/ 0 h 1732536"/>
              <a:gd name="connsiteX0-449" fmla="*/ 219828 w 11375167"/>
              <a:gd name="connsiteY0-450" fmla="*/ 0 h 1732536"/>
              <a:gd name="connsiteX1-451" fmla="*/ 5666304 w 11375167"/>
              <a:gd name="connsiteY1-452" fmla="*/ 1643367 h 1732536"/>
              <a:gd name="connsiteX2-453" fmla="*/ 11020861 w 11375167"/>
              <a:gd name="connsiteY2-454" fmla="*/ 48379 h 1732536"/>
              <a:gd name="connsiteX3-455" fmla="*/ 11375167 w 11375167"/>
              <a:gd name="connsiteY3-456" fmla="*/ 115429 h 1732536"/>
              <a:gd name="connsiteX4-457" fmla="*/ 5676032 w 11375167"/>
              <a:gd name="connsiteY4-458" fmla="*/ 1732536 h 1732536"/>
              <a:gd name="connsiteX5-459" fmla="*/ 0 w 11375167"/>
              <a:gd name="connsiteY5-460" fmla="*/ 77676 h 1732536"/>
              <a:gd name="connsiteX6-461" fmla="*/ 219828 w 11375167"/>
              <a:gd name="connsiteY6-462" fmla="*/ 0 h 1732536"/>
              <a:gd name="connsiteX0-463" fmla="*/ 293307 w 11375167"/>
              <a:gd name="connsiteY0-464" fmla="*/ 0 h 1708044"/>
              <a:gd name="connsiteX1-465" fmla="*/ 5666304 w 11375167"/>
              <a:gd name="connsiteY1-466" fmla="*/ 1618875 h 1708044"/>
              <a:gd name="connsiteX2-467" fmla="*/ 11020861 w 11375167"/>
              <a:gd name="connsiteY2-468" fmla="*/ 23887 h 1708044"/>
              <a:gd name="connsiteX3-469" fmla="*/ 11375167 w 11375167"/>
              <a:gd name="connsiteY3-470" fmla="*/ 90937 h 1708044"/>
              <a:gd name="connsiteX4-471" fmla="*/ 5676032 w 11375167"/>
              <a:gd name="connsiteY4-472" fmla="*/ 1708044 h 1708044"/>
              <a:gd name="connsiteX5-473" fmla="*/ 0 w 11375167"/>
              <a:gd name="connsiteY5-474" fmla="*/ 53184 h 1708044"/>
              <a:gd name="connsiteX6-475" fmla="*/ 293307 w 11375167"/>
              <a:gd name="connsiteY6-476" fmla="*/ 0 h 1708044"/>
              <a:gd name="connsiteX0-477" fmla="*/ 317800 w 11375167"/>
              <a:gd name="connsiteY0-478" fmla="*/ 606 h 1684157"/>
              <a:gd name="connsiteX1-479" fmla="*/ 5666304 w 11375167"/>
              <a:gd name="connsiteY1-480" fmla="*/ 1594988 h 1684157"/>
              <a:gd name="connsiteX2-481" fmla="*/ 11020861 w 11375167"/>
              <a:gd name="connsiteY2-482" fmla="*/ 0 h 1684157"/>
              <a:gd name="connsiteX3-483" fmla="*/ 11375167 w 11375167"/>
              <a:gd name="connsiteY3-484" fmla="*/ 67050 h 1684157"/>
              <a:gd name="connsiteX4-485" fmla="*/ 5676032 w 11375167"/>
              <a:gd name="connsiteY4-486" fmla="*/ 1684157 h 1684157"/>
              <a:gd name="connsiteX5-487" fmla="*/ 0 w 11375167"/>
              <a:gd name="connsiteY5-488" fmla="*/ 29297 h 1684157"/>
              <a:gd name="connsiteX6-489" fmla="*/ 317800 w 11375167"/>
              <a:gd name="connsiteY6-490" fmla="*/ 606 h 1684157"/>
              <a:gd name="connsiteX0-491" fmla="*/ 285142 w 11342509"/>
              <a:gd name="connsiteY0-492" fmla="*/ 606 h 1684157"/>
              <a:gd name="connsiteX1-493" fmla="*/ 5633646 w 11342509"/>
              <a:gd name="connsiteY1-494" fmla="*/ 1594988 h 1684157"/>
              <a:gd name="connsiteX2-495" fmla="*/ 10988203 w 11342509"/>
              <a:gd name="connsiteY2-496" fmla="*/ 0 h 1684157"/>
              <a:gd name="connsiteX3-497" fmla="*/ 11342509 w 11342509"/>
              <a:gd name="connsiteY3-498" fmla="*/ 67050 h 1684157"/>
              <a:gd name="connsiteX4-499" fmla="*/ 5643374 w 11342509"/>
              <a:gd name="connsiteY4-500" fmla="*/ 1684157 h 1684157"/>
              <a:gd name="connsiteX5-501" fmla="*/ 0 w 11342509"/>
              <a:gd name="connsiteY5-502" fmla="*/ 29297 h 1684157"/>
              <a:gd name="connsiteX6-503" fmla="*/ 285142 w 11342509"/>
              <a:gd name="connsiteY6-504" fmla="*/ 606 h 1684157"/>
              <a:gd name="connsiteX0-505" fmla="*/ 276977 w 11342509"/>
              <a:gd name="connsiteY0-506" fmla="*/ 0 h 1691715"/>
              <a:gd name="connsiteX1-507" fmla="*/ 5633646 w 11342509"/>
              <a:gd name="connsiteY1-508" fmla="*/ 1602546 h 1691715"/>
              <a:gd name="connsiteX2-509" fmla="*/ 10988203 w 11342509"/>
              <a:gd name="connsiteY2-510" fmla="*/ 7558 h 1691715"/>
              <a:gd name="connsiteX3-511" fmla="*/ 11342509 w 11342509"/>
              <a:gd name="connsiteY3-512" fmla="*/ 74608 h 1691715"/>
              <a:gd name="connsiteX4-513" fmla="*/ 5643374 w 11342509"/>
              <a:gd name="connsiteY4-514" fmla="*/ 1691715 h 1691715"/>
              <a:gd name="connsiteX5-515" fmla="*/ 0 w 11342509"/>
              <a:gd name="connsiteY5-516" fmla="*/ 36855 h 1691715"/>
              <a:gd name="connsiteX6-517" fmla="*/ 276977 w 11342509"/>
              <a:gd name="connsiteY6-518" fmla="*/ 0 h 16917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37204" y="1159532"/>
                  <a:pt x="5633646" y="1602546"/>
                </a:cubicBezTo>
                <a:cubicBezTo>
                  <a:pt x="7509666" y="1121230"/>
                  <a:pt x="9226483" y="688899"/>
                  <a:pt x="10988203" y="755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 userDrawn="1"/>
        </p:nvGrpSpPr>
        <p:grpSpPr>
          <a:xfrm>
            <a:off x="4764970" y="1698501"/>
            <a:ext cx="2662059" cy="815290"/>
            <a:chOff x="4954881" y="1942452"/>
            <a:chExt cx="6214687" cy="1903328"/>
          </a:xfrm>
          <a:solidFill>
            <a:schemeClr val="bg1"/>
          </a:solidFill>
        </p:grpSpPr>
        <p:grpSp>
          <p:nvGrpSpPr>
            <p:cNvPr id="59" name="íślïdé"/>
            <p:cNvGrpSpPr/>
            <p:nvPr/>
          </p:nvGrpSpPr>
          <p:grpSpPr>
            <a:xfrm>
              <a:off x="4954881" y="1942452"/>
              <a:ext cx="1901067" cy="1903328"/>
              <a:chOff x="1735138" y="2095500"/>
              <a:chExt cx="2667000" cy="2670175"/>
            </a:xfrm>
            <a:grpFill/>
          </p:grpSpPr>
          <p:sp>
            <p:nvSpPr>
              <p:cNvPr id="66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60" name="íšľïḋé"/>
            <p:cNvSpPr/>
            <p:nvPr/>
          </p:nvSpPr>
          <p:spPr bwMode="auto">
            <a:xfrm>
              <a:off x="7169402" y="3361464"/>
              <a:ext cx="4000166" cy="237633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61" name="í$ļîdé"/>
            <p:cNvGrpSpPr/>
            <p:nvPr/>
          </p:nvGrpSpPr>
          <p:grpSpPr>
            <a:xfrm>
              <a:off x="7354984" y="2180085"/>
              <a:ext cx="3612032" cy="965243"/>
              <a:chOff x="5102226" y="2428875"/>
              <a:chExt cx="5067300" cy="1354138"/>
            </a:xfrm>
            <a:grpFill/>
          </p:grpSpPr>
          <p:sp>
            <p:nvSpPr>
              <p:cNvPr id="62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80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6750" y="5110424"/>
            <a:ext cx="10845800" cy="29627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81" name="标题 59"/>
          <p:cNvSpPr>
            <a:spLocks noGrp="1"/>
          </p:cNvSpPr>
          <p:nvPr userDrawn="1">
            <p:ph type="title"/>
          </p:nvPr>
        </p:nvSpPr>
        <p:spPr>
          <a:xfrm>
            <a:off x="660400" y="4308907"/>
            <a:ext cx="10858500" cy="66357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spc="10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5" name="文本占位符 8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25968" y="574895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93" name="文本占位符 9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963980" y="5755400"/>
            <a:ext cx="2284699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Teacher</a:t>
            </a:r>
            <a:endParaRPr lang="zh-CN" altLang="en-US" dirty="0"/>
          </a:p>
        </p:txBody>
      </p:sp>
      <p:sp>
        <p:nvSpPr>
          <p:cNvPr id="94" name="文本占位符 9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587277" y="5761841"/>
            <a:ext cx="2140915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ísḷïḋé"/>
          <p:cNvGrpSpPr/>
          <p:nvPr userDrawn="1"/>
        </p:nvGrpSpPr>
        <p:grpSpPr>
          <a:xfrm>
            <a:off x="2018769" y="-653080"/>
            <a:ext cx="8154462" cy="8164160"/>
            <a:chOff x="1735138" y="2095500"/>
            <a:chExt cx="2667000" cy="2670175"/>
          </a:xfrm>
          <a:solidFill>
            <a:schemeClr val="accent5">
              <a:alpha val="5000"/>
            </a:schemeClr>
          </a:solidFill>
        </p:grpSpPr>
        <p:sp>
          <p:nvSpPr>
            <p:cNvPr id="8" name="iṣ1íḋê"/>
            <p:cNvSpPr/>
            <p:nvPr/>
          </p:nvSpPr>
          <p:spPr bwMode="auto">
            <a:xfrm>
              <a:off x="2913063" y="3238500"/>
              <a:ext cx="319088" cy="762000"/>
            </a:xfrm>
            <a:custGeom>
              <a:avLst/>
              <a:gdLst>
                <a:gd name="T0" fmla="*/ 56 w 97"/>
                <a:gd name="T1" fmla="*/ 193 h 231"/>
                <a:gd name="T2" fmla="*/ 41 w 97"/>
                <a:gd name="T3" fmla="*/ 193 h 231"/>
                <a:gd name="T4" fmla="*/ 41 w 97"/>
                <a:gd name="T5" fmla="*/ 22 h 231"/>
                <a:gd name="T6" fmla="*/ 23 w 97"/>
                <a:gd name="T7" fmla="*/ 0 h 231"/>
                <a:gd name="T8" fmla="*/ 4 w 97"/>
                <a:gd name="T9" fmla="*/ 22 h 231"/>
                <a:gd name="T10" fmla="*/ 1 w 97"/>
                <a:gd name="T11" fmla="*/ 175 h 231"/>
                <a:gd name="T12" fmla="*/ 48 w 97"/>
                <a:gd name="T13" fmla="*/ 231 h 231"/>
                <a:gd name="T14" fmla="*/ 96 w 97"/>
                <a:gd name="T15" fmla="*/ 175 h 231"/>
                <a:gd name="T16" fmla="*/ 92 w 97"/>
                <a:gd name="T17" fmla="*/ 22 h 231"/>
                <a:gd name="T18" fmla="*/ 73 w 97"/>
                <a:gd name="T19" fmla="*/ 0 h 231"/>
                <a:gd name="T20" fmla="*/ 56 w 97"/>
                <a:gd name="T21" fmla="*/ 22 h 231"/>
                <a:gd name="T22" fmla="*/ 56 w 97"/>
                <a:gd name="T23" fmla="*/ 19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231">
                  <a:moveTo>
                    <a:pt x="56" y="193"/>
                  </a:moveTo>
                  <a:cubicBezTo>
                    <a:pt x="41" y="193"/>
                    <a:pt x="41" y="193"/>
                    <a:pt x="41" y="193"/>
                  </a:cubicBezTo>
                  <a:cubicBezTo>
                    <a:pt x="41" y="136"/>
                    <a:pt x="41" y="79"/>
                    <a:pt x="41" y="22"/>
                  </a:cubicBezTo>
                  <a:cubicBezTo>
                    <a:pt x="40" y="11"/>
                    <a:pt x="38" y="1"/>
                    <a:pt x="23" y="0"/>
                  </a:cubicBezTo>
                  <a:cubicBezTo>
                    <a:pt x="13" y="0"/>
                    <a:pt x="4" y="7"/>
                    <a:pt x="4" y="22"/>
                  </a:cubicBezTo>
                  <a:cubicBezTo>
                    <a:pt x="3" y="73"/>
                    <a:pt x="2" y="124"/>
                    <a:pt x="1" y="175"/>
                  </a:cubicBezTo>
                  <a:cubicBezTo>
                    <a:pt x="0" y="206"/>
                    <a:pt x="15" y="231"/>
                    <a:pt x="48" y="231"/>
                  </a:cubicBezTo>
                  <a:cubicBezTo>
                    <a:pt x="82" y="231"/>
                    <a:pt x="97" y="206"/>
                    <a:pt x="96" y="175"/>
                  </a:cubicBezTo>
                  <a:cubicBezTo>
                    <a:pt x="95" y="124"/>
                    <a:pt x="94" y="73"/>
                    <a:pt x="92" y="22"/>
                  </a:cubicBezTo>
                  <a:cubicBezTo>
                    <a:pt x="92" y="7"/>
                    <a:pt x="84" y="0"/>
                    <a:pt x="73" y="0"/>
                  </a:cubicBezTo>
                  <a:cubicBezTo>
                    <a:pt x="58" y="1"/>
                    <a:pt x="56" y="11"/>
                    <a:pt x="56" y="22"/>
                  </a:cubicBezTo>
                  <a:cubicBezTo>
                    <a:pt x="56" y="79"/>
                    <a:pt x="56" y="136"/>
                    <a:pt x="5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i$ḻïďê"/>
            <p:cNvSpPr/>
            <p:nvPr/>
          </p:nvSpPr>
          <p:spPr bwMode="auto">
            <a:xfrm>
              <a:off x="2008188" y="2713038"/>
              <a:ext cx="257175" cy="342900"/>
            </a:xfrm>
            <a:custGeom>
              <a:avLst/>
              <a:gdLst>
                <a:gd name="T0" fmla="*/ 13 w 78"/>
                <a:gd name="T1" fmla="*/ 80 h 104"/>
                <a:gd name="T2" fmla="*/ 6 w 78"/>
                <a:gd name="T3" fmla="*/ 80 h 104"/>
                <a:gd name="T4" fmla="*/ 1 w 78"/>
                <a:gd name="T5" fmla="*/ 85 h 104"/>
                <a:gd name="T6" fmla="*/ 7 w 78"/>
                <a:gd name="T7" fmla="*/ 96 h 104"/>
                <a:gd name="T8" fmla="*/ 36 w 78"/>
                <a:gd name="T9" fmla="*/ 103 h 104"/>
                <a:gd name="T10" fmla="*/ 40 w 78"/>
                <a:gd name="T11" fmla="*/ 94 h 104"/>
                <a:gd name="T12" fmla="*/ 26 w 78"/>
                <a:gd name="T13" fmla="*/ 87 h 104"/>
                <a:gd name="T14" fmla="*/ 20 w 78"/>
                <a:gd name="T15" fmla="*/ 62 h 104"/>
                <a:gd name="T16" fmla="*/ 27 w 78"/>
                <a:gd name="T17" fmla="*/ 38 h 104"/>
                <a:gd name="T18" fmla="*/ 32 w 78"/>
                <a:gd name="T19" fmla="*/ 40 h 104"/>
                <a:gd name="T20" fmla="*/ 38 w 78"/>
                <a:gd name="T21" fmla="*/ 54 h 104"/>
                <a:gd name="T22" fmla="*/ 35 w 78"/>
                <a:gd name="T23" fmla="*/ 56 h 104"/>
                <a:gd name="T24" fmla="*/ 28 w 78"/>
                <a:gd name="T25" fmla="*/ 56 h 104"/>
                <a:gd name="T26" fmla="*/ 26 w 78"/>
                <a:gd name="T27" fmla="*/ 63 h 104"/>
                <a:gd name="T28" fmla="*/ 34 w 78"/>
                <a:gd name="T29" fmla="*/ 65 h 104"/>
                <a:gd name="T30" fmla="*/ 38 w 78"/>
                <a:gd name="T31" fmla="*/ 65 h 104"/>
                <a:gd name="T32" fmla="*/ 37 w 78"/>
                <a:gd name="T33" fmla="*/ 74 h 104"/>
                <a:gd name="T34" fmla="*/ 37 w 78"/>
                <a:gd name="T35" fmla="*/ 80 h 104"/>
                <a:gd name="T36" fmla="*/ 45 w 78"/>
                <a:gd name="T37" fmla="*/ 80 h 104"/>
                <a:gd name="T38" fmla="*/ 45 w 78"/>
                <a:gd name="T39" fmla="*/ 68 h 104"/>
                <a:gd name="T40" fmla="*/ 49 w 78"/>
                <a:gd name="T41" fmla="*/ 57 h 104"/>
                <a:gd name="T42" fmla="*/ 58 w 78"/>
                <a:gd name="T43" fmla="*/ 55 h 104"/>
                <a:gd name="T44" fmla="*/ 66 w 78"/>
                <a:gd name="T45" fmla="*/ 42 h 104"/>
                <a:gd name="T46" fmla="*/ 71 w 78"/>
                <a:gd name="T47" fmla="*/ 17 h 104"/>
                <a:gd name="T48" fmla="*/ 73 w 78"/>
                <a:gd name="T49" fmla="*/ 7 h 104"/>
                <a:gd name="T50" fmla="*/ 38 w 78"/>
                <a:gd name="T51" fmla="*/ 8 h 104"/>
                <a:gd name="T52" fmla="*/ 16 w 78"/>
                <a:gd name="T53" fmla="*/ 40 h 104"/>
                <a:gd name="T54" fmla="*/ 12 w 78"/>
                <a:gd name="T55" fmla="*/ 69 h 104"/>
                <a:gd name="T56" fmla="*/ 13 w 78"/>
                <a:gd name="T57" fmla="*/ 80 h 104"/>
                <a:gd name="T58" fmla="*/ 13 w 78"/>
                <a:gd name="T59" fmla="*/ 80 h 104"/>
                <a:gd name="T60" fmla="*/ 44 w 78"/>
                <a:gd name="T61" fmla="*/ 54 h 104"/>
                <a:gd name="T62" fmla="*/ 42 w 78"/>
                <a:gd name="T63" fmla="*/ 56 h 104"/>
                <a:gd name="T64" fmla="*/ 42 w 78"/>
                <a:gd name="T65" fmla="*/ 39 h 104"/>
                <a:gd name="T66" fmla="*/ 35 w 78"/>
                <a:gd name="T67" fmla="*/ 35 h 104"/>
                <a:gd name="T68" fmla="*/ 29 w 78"/>
                <a:gd name="T69" fmla="*/ 35 h 104"/>
                <a:gd name="T70" fmla="*/ 36 w 78"/>
                <a:gd name="T71" fmla="*/ 23 h 104"/>
                <a:gd name="T72" fmla="*/ 54 w 78"/>
                <a:gd name="T73" fmla="*/ 11 h 104"/>
                <a:gd name="T74" fmla="*/ 55 w 78"/>
                <a:gd name="T75" fmla="*/ 28 h 104"/>
                <a:gd name="T76" fmla="*/ 54 w 78"/>
                <a:gd name="T77" fmla="*/ 45 h 104"/>
                <a:gd name="T78" fmla="*/ 48 w 78"/>
                <a:gd name="T79" fmla="*/ 48 h 104"/>
                <a:gd name="T80" fmla="*/ 44 w 78"/>
                <a:gd name="T81" fmla="*/ 5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" h="104">
                  <a:moveTo>
                    <a:pt x="13" y="80"/>
                  </a:moveTo>
                  <a:cubicBezTo>
                    <a:pt x="12" y="81"/>
                    <a:pt x="9" y="79"/>
                    <a:pt x="6" y="80"/>
                  </a:cubicBezTo>
                  <a:cubicBezTo>
                    <a:pt x="3" y="82"/>
                    <a:pt x="2" y="84"/>
                    <a:pt x="1" y="85"/>
                  </a:cubicBezTo>
                  <a:cubicBezTo>
                    <a:pt x="0" y="87"/>
                    <a:pt x="1" y="92"/>
                    <a:pt x="7" y="96"/>
                  </a:cubicBezTo>
                  <a:cubicBezTo>
                    <a:pt x="12" y="100"/>
                    <a:pt x="32" y="104"/>
                    <a:pt x="36" y="103"/>
                  </a:cubicBezTo>
                  <a:cubicBezTo>
                    <a:pt x="40" y="102"/>
                    <a:pt x="43" y="94"/>
                    <a:pt x="40" y="94"/>
                  </a:cubicBezTo>
                  <a:cubicBezTo>
                    <a:pt x="36" y="93"/>
                    <a:pt x="28" y="91"/>
                    <a:pt x="26" y="87"/>
                  </a:cubicBezTo>
                  <a:cubicBezTo>
                    <a:pt x="23" y="83"/>
                    <a:pt x="19" y="76"/>
                    <a:pt x="20" y="62"/>
                  </a:cubicBezTo>
                  <a:cubicBezTo>
                    <a:pt x="20" y="48"/>
                    <a:pt x="25" y="40"/>
                    <a:pt x="27" y="38"/>
                  </a:cubicBezTo>
                  <a:cubicBezTo>
                    <a:pt x="29" y="37"/>
                    <a:pt x="32" y="39"/>
                    <a:pt x="32" y="40"/>
                  </a:cubicBezTo>
                  <a:cubicBezTo>
                    <a:pt x="33" y="41"/>
                    <a:pt x="37" y="53"/>
                    <a:pt x="38" y="54"/>
                  </a:cubicBezTo>
                  <a:cubicBezTo>
                    <a:pt x="38" y="54"/>
                    <a:pt x="38" y="58"/>
                    <a:pt x="35" y="56"/>
                  </a:cubicBezTo>
                  <a:cubicBezTo>
                    <a:pt x="33" y="55"/>
                    <a:pt x="30" y="54"/>
                    <a:pt x="28" y="56"/>
                  </a:cubicBezTo>
                  <a:cubicBezTo>
                    <a:pt x="25" y="57"/>
                    <a:pt x="23" y="60"/>
                    <a:pt x="26" y="63"/>
                  </a:cubicBezTo>
                  <a:cubicBezTo>
                    <a:pt x="29" y="66"/>
                    <a:pt x="32" y="65"/>
                    <a:pt x="34" y="65"/>
                  </a:cubicBezTo>
                  <a:cubicBezTo>
                    <a:pt x="35" y="64"/>
                    <a:pt x="39" y="63"/>
                    <a:pt x="38" y="65"/>
                  </a:cubicBezTo>
                  <a:cubicBezTo>
                    <a:pt x="37" y="67"/>
                    <a:pt x="37" y="74"/>
                    <a:pt x="37" y="74"/>
                  </a:cubicBezTo>
                  <a:cubicBezTo>
                    <a:pt x="37" y="74"/>
                    <a:pt x="34" y="78"/>
                    <a:pt x="37" y="80"/>
                  </a:cubicBezTo>
                  <a:cubicBezTo>
                    <a:pt x="40" y="82"/>
                    <a:pt x="45" y="82"/>
                    <a:pt x="45" y="80"/>
                  </a:cubicBezTo>
                  <a:cubicBezTo>
                    <a:pt x="45" y="78"/>
                    <a:pt x="45" y="72"/>
                    <a:pt x="45" y="68"/>
                  </a:cubicBezTo>
                  <a:cubicBezTo>
                    <a:pt x="46" y="65"/>
                    <a:pt x="47" y="59"/>
                    <a:pt x="49" y="57"/>
                  </a:cubicBezTo>
                  <a:cubicBezTo>
                    <a:pt x="52" y="56"/>
                    <a:pt x="54" y="57"/>
                    <a:pt x="58" y="55"/>
                  </a:cubicBezTo>
                  <a:cubicBezTo>
                    <a:pt x="61" y="52"/>
                    <a:pt x="66" y="46"/>
                    <a:pt x="66" y="42"/>
                  </a:cubicBezTo>
                  <a:cubicBezTo>
                    <a:pt x="66" y="39"/>
                    <a:pt x="69" y="20"/>
                    <a:pt x="71" y="17"/>
                  </a:cubicBezTo>
                  <a:cubicBezTo>
                    <a:pt x="73" y="14"/>
                    <a:pt x="78" y="12"/>
                    <a:pt x="73" y="7"/>
                  </a:cubicBezTo>
                  <a:cubicBezTo>
                    <a:pt x="68" y="2"/>
                    <a:pt x="48" y="0"/>
                    <a:pt x="38" y="8"/>
                  </a:cubicBezTo>
                  <a:cubicBezTo>
                    <a:pt x="29" y="15"/>
                    <a:pt x="21" y="26"/>
                    <a:pt x="16" y="40"/>
                  </a:cubicBezTo>
                  <a:cubicBezTo>
                    <a:pt x="11" y="54"/>
                    <a:pt x="10" y="62"/>
                    <a:pt x="12" y="69"/>
                  </a:cubicBezTo>
                  <a:cubicBezTo>
                    <a:pt x="14" y="77"/>
                    <a:pt x="15" y="79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lose/>
                  <a:moveTo>
                    <a:pt x="44" y="54"/>
                  </a:moveTo>
                  <a:cubicBezTo>
                    <a:pt x="44" y="54"/>
                    <a:pt x="43" y="54"/>
                    <a:pt x="42" y="56"/>
                  </a:cubicBezTo>
                  <a:cubicBezTo>
                    <a:pt x="42" y="57"/>
                    <a:pt x="42" y="44"/>
                    <a:pt x="42" y="39"/>
                  </a:cubicBezTo>
                  <a:cubicBezTo>
                    <a:pt x="42" y="34"/>
                    <a:pt x="38" y="34"/>
                    <a:pt x="35" y="35"/>
                  </a:cubicBezTo>
                  <a:cubicBezTo>
                    <a:pt x="31" y="35"/>
                    <a:pt x="31" y="35"/>
                    <a:pt x="29" y="35"/>
                  </a:cubicBezTo>
                  <a:cubicBezTo>
                    <a:pt x="31" y="31"/>
                    <a:pt x="33" y="28"/>
                    <a:pt x="36" y="23"/>
                  </a:cubicBezTo>
                  <a:cubicBezTo>
                    <a:pt x="40" y="17"/>
                    <a:pt x="46" y="11"/>
                    <a:pt x="54" y="11"/>
                  </a:cubicBezTo>
                  <a:cubicBezTo>
                    <a:pt x="58" y="10"/>
                    <a:pt x="56" y="24"/>
                    <a:pt x="55" y="28"/>
                  </a:cubicBezTo>
                  <a:cubicBezTo>
                    <a:pt x="55" y="31"/>
                    <a:pt x="55" y="43"/>
                    <a:pt x="54" y="45"/>
                  </a:cubicBezTo>
                  <a:cubicBezTo>
                    <a:pt x="54" y="48"/>
                    <a:pt x="52" y="47"/>
                    <a:pt x="48" y="48"/>
                  </a:cubicBezTo>
                  <a:cubicBezTo>
                    <a:pt x="45" y="49"/>
                    <a:pt x="44" y="54"/>
                    <a:pt x="4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ïṧḻíḓé"/>
            <p:cNvSpPr/>
            <p:nvPr/>
          </p:nvSpPr>
          <p:spPr bwMode="auto">
            <a:xfrm>
              <a:off x="2540001" y="2389188"/>
              <a:ext cx="98425" cy="225425"/>
            </a:xfrm>
            <a:custGeom>
              <a:avLst/>
              <a:gdLst>
                <a:gd name="T0" fmla="*/ 4 w 30"/>
                <a:gd name="T1" fmla="*/ 2 h 68"/>
                <a:gd name="T2" fmla="*/ 2 w 30"/>
                <a:gd name="T3" fmla="*/ 10 h 68"/>
                <a:gd name="T4" fmla="*/ 10 w 30"/>
                <a:gd name="T5" fmla="*/ 22 h 68"/>
                <a:gd name="T6" fmla="*/ 19 w 30"/>
                <a:gd name="T7" fmla="*/ 50 h 68"/>
                <a:gd name="T8" fmla="*/ 20 w 30"/>
                <a:gd name="T9" fmla="*/ 60 h 68"/>
                <a:gd name="T10" fmla="*/ 25 w 30"/>
                <a:gd name="T11" fmla="*/ 67 h 68"/>
                <a:gd name="T12" fmla="*/ 27 w 30"/>
                <a:gd name="T13" fmla="*/ 58 h 68"/>
                <a:gd name="T14" fmla="*/ 19 w 30"/>
                <a:gd name="T15" fmla="*/ 30 h 68"/>
                <a:gd name="T16" fmla="*/ 14 w 30"/>
                <a:gd name="T17" fmla="*/ 15 h 68"/>
                <a:gd name="T18" fmla="*/ 11 w 30"/>
                <a:gd name="T19" fmla="*/ 6 h 68"/>
                <a:gd name="T20" fmla="*/ 4 w 30"/>
                <a:gd name="T21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68">
                  <a:moveTo>
                    <a:pt x="4" y="2"/>
                  </a:moveTo>
                  <a:cubicBezTo>
                    <a:pt x="1" y="3"/>
                    <a:pt x="0" y="5"/>
                    <a:pt x="2" y="10"/>
                  </a:cubicBezTo>
                  <a:cubicBezTo>
                    <a:pt x="5" y="14"/>
                    <a:pt x="8" y="13"/>
                    <a:pt x="10" y="22"/>
                  </a:cubicBezTo>
                  <a:cubicBezTo>
                    <a:pt x="13" y="30"/>
                    <a:pt x="18" y="47"/>
                    <a:pt x="19" y="50"/>
                  </a:cubicBezTo>
                  <a:cubicBezTo>
                    <a:pt x="20" y="53"/>
                    <a:pt x="20" y="58"/>
                    <a:pt x="20" y="60"/>
                  </a:cubicBezTo>
                  <a:cubicBezTo>
                    <a:pt x="20" y="62"/>
                    <a:pt x="21" y="68"/>
                    <a:pt x="25" y="67"/>
                  </a:cubicBezTo>
                  <a:cubicBezTo>
                    <a:pt x="30" y="66"/>
                    <a:pt x="28" y="61"/>
                    <a:pt x="27" y="58"/>
                  </a:cubicBezTo>
                  <a:cubicBezTo>
                    <a:pt x="27" y="55"/>
                    <a:pt x="21" y="33"/>
                    <a:pt x="19" y="30"/>
                  </a:cubicBezTo>
                  <a:cubicBezTo>
                    <a:pt x="18" y="27"/>
                    <a:pt x="15" y="18"/>
                    <a:pt x="14" y="15"/>
                  </a:cubicBezTo>
                  <a:cubicBezTo>
                    <a:pt x="14" y="12"/>
                    <a:pt x="14" y="9"/>
                    <a:pt x="11" y="6"/>
                  </a:cubicBezTo>
                  <a:cubicBezTo>
                    <a:pt x="9" y="4"/>
                    <a:pt x="7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íśḷïḓê"/>
            <p:cNvSpPr/>
            <p:nvPr/>
          </p:nvSpPr>
          <p:spPr bwMode="auto">
            <a:xfrm>
              <a:off x="2608263" y="2376488"/>
              <a:ext cx="69850" cy="128588"/>
            </a:xfrm>
            <a:custGeom>
              <a:avLst/>
              <a:gdLst>
                <a:gd name="T0" fmla="*/ 4 w 21"/>
                <a:gd name="T1" fmla="*/ 1 h 39"/>
                <a:gd name="T2" fmla="*/ 0 w 21"/>
                <a:gd name="T3" fmla="*/ 5 h 39"/>
                <a:gd name="T4" fmla="*/ 4 w 21"/>
                <a:gd name="T5" fmla="*/ 13 h 39"/>
                <a:gd name="T6" fmla="*/ 9 w 21"/>
                <a:gd name="T7" fmla="*/ 19 h 39"/>
                <a:gd name="T8" fmla="*/ 17 w 21"/>
                <a:gd name="T9" fmla="*/ 38 h 39"/>
                <a:gd name="T10" fmla="*/ 21 w 21"/>
                <a:gd name="T11" fmla="*/ 32 h 39"/>
                <a:gd name="T12" fmla="*/ 19 w 21"/>
                <a:gd name="T13" fmla="*/ 21 h 39"/>
                <a:gd name="T14" fmla="*/ 16 w 21"/>
                <a:gd name="T15" fmla="*/ 14 h 39"/>
                <a:gd name="T16" fmla="*/ 11 w 21"/>
                <a:gd name="T17" fmla="*/ 3 h 39"/>
                <a:gd name="T18" fmla="*/ 4 w 21"/>
                <a:gd name="T19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9">
                  <a:moveTo>
                    <a:pt x="4" y="1"/>
                  </a:moveTo>
                  <a:cubicBezTo>
                    <a:pt x="2" y="2"/>
                    <a:pt x="0" y="2"/>
                    <a:pt x="0" y="5"/>
                  </a:cubicBezTo>
                  <a:cubicBezTo>
                    <a:pt x="0" y="8"/>
                    <a:pt x="3" y="11"/>
                    <a:pt x="4" y="13"/>
                  </a:cubicBezTo>
                  <a:cubicBezTo>
                    <a:pt x="6" y="15"/>
                    <a:pt x="8" y="17"/>
                    <a:pt x="9" y="19"/>
                  </a:cubicBezTo>
                  <a:cubicBezTo>
                    <a:pt x="9" y="22"/>
                    <a:pt x="15" y="37"/>
                    <a:pt x="17" y="38"/>
                  </a:cubicBezTo>
                  <a:cubicBezTo>
                    <a:pt x="19" y="39"/>
                    <a:pt x="21" y="36"/>
                    <a:pt x="21" y="32"/>
                  </a:cubicBezTo>
                  <a:cubicBezTo>
                    <a:pt x="21" y="28"/>
                    <a:pt x="20" y="23"/>
                    <a:pt x="19" y="21"/>
                  </a:cubicBezTo>
                  <a:cubicBezTo>
                    <a:pt x="17" y="20"/>
                    <a:pt x="16" y="17"/>
                    <a:pt x="16" y="14"/>
                  </a:cubicBezTo>
                  <a:cubicBezTo>
                    <a:pt x="16" y="10"/>
                    <a:pt x="13" y="6"/>
                    <a:pt x="11" y="3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îṧļîḓè"/>
            <p:cNvSpPr/>
            <p:nvPr/>
          </p:nvSpPr>
          <p:spPr bwMode="auto">
            <a:xfrm>
              <a:off x="2644776" y="2263775"/>
              <a:ext cx="155575" cy="300038"/>
            </a:xfrm>
            <a:custGeom>
              <a:avLst/>
              <a:gdLst>
                <a:gd name="T0" fmla="*/ 7 w 47"/>
                <a:gd name="T1" fmla="*/ 0 h 91"/>
                <a:gd name="T2" fmla="*/ 1 w 47"/>
                <a:gd name="T3" fmla="*/ 3 h 91"/>
                <a:gd name="T4" fmla="*/ 4 w 47"/>
                <a:gd name="T5" fmla="*/ 10 h 91"/>
                <a:gd name="T6" fmla="*/ 8 w 47"/>
                <a:gd name="T7" fmla="*/ 18 h 91"/>
                <a:gd name="T8" fmla="*/ 20 w 47"/>
                <a:gd name="T9" fmla="*/ 45 h 91"/>
                <a:gd name="T10" fmla="*/ 29 w 47"/>
                <a:gd name="T11" fmla="*/ 67 h 91"/>
                <a:gd name="T12" fmla="*/ 41 w 47"/>
                <a:gd name="T13" fmla="*/ 89 h 91"/>
                <a:gd name="T14" fmla="*/ 44 w 47"/>
                <a:gd name="T15" fmla="*/ 81 h 91"/>
                <a:gd name="T16" fmla="*/ 38 w 47"/>
                <a:gd name="T17" fmla="*/ 73 h 91"/>
                <a:gd name="T18" fmla="*/ 20 w 47"/>
                <a:gd name="T19" fmla="*/ 32 h 91"/>
                <a:gd name="T20" fmla="*/ 16 w 47"/>
                <a:gd name="T21" fmla="*/ 16 h 91"/>
                <a:gd name="T22" fmla="*/ 16 w 47"/>
                <a:gd name="T23" fmla="*/ 5 h 91"/>
                <a:gd name="T24" fmla="*/ 7 w 47"/>
                <a:gd name="T25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91">
                  <a:moveTo>
                    <a:pt x="7" y="0"/>
                  </a:moveTo>
                  <a:cubicBezTo>
                    <a:pt x="5" y="0"/>
                    <a:pt x="2" y="1"/>
                    <a:pt x="1" y="3"/>
                  </a:cubicBezTo>
                  <a:cubicBezTo>
                    <a:pt x="0" y="5"/>
                    <a:pt x="1" y="8"/>
                    <a:pt x="4" y="10"/>
                  </a:cubicBezTo>
                  <a:cubicBezTo>
                    <a:pt x="6" y="13"/>
                    <a:pt x="8" y="16"/>
                    <a:pt x="8" y="18"/>
                  </a:cubicBezTo>
                  <a:cubicBezTo>
                    <a:pt x="9" y="20"/>
                    <a:pt x="18" y="40"/>
                    <a:pt x="20" y="45"/>
                  </a:cubicBezTo>
                  <a:cubicBezTo>
                    <a:pt x="22" y="50"/>
                    <a:pt x="26" y="61"/>
                    <a:pt x="29" y="67"/>
                  </a:cubicBezTo>
                  <a:cubicBezTo>
                    <a:pt x="32" y="74"/>
                    <a:pt x="37" y="86"/>
                    <a:pt x="41" y="89"/>
                  </a:cubicBezTo>
                  <a:cubicBezTo>
                    <a:pt x="45" y="91"/>
                    <a:pt x="47" y="84"/>
                    <a:pt x="44" y="81"/>
                  </a:cubicBezTo>
                  <a:cubicBezTo>
                    <a:pt x="42" y="78"/>
                    <a:pt x="42" y="79"/>
                    <a:pt x="38" y="73"/>
                  </a:cubicBezTo>
                  <a:cubicBezTo>
                    <a:pt x="35" y="67"/>
                    <a:pt x="21" y="34"/>
                    <a:pt x="20" y="32"/>
                  </a:cubicBezTo>
                  <a:cubicBezTo>
                    <a:pt x="19" y="29"/>
                    <a:pt x="16" y="19"/>
                    <a:pt x="16" y="16"/>
                  </a:cubicBezTo>
                  <a:cubicBezTo>
                    <a:pt x="16" y="12"/>
                    <a:pt x="18" y="8"/>
                    <a:pt x="16" y="5"/>
                  </a:cubicBezTo>
                  <a:cubicBezTo>
                    <a:pt x="15" y="2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íṣľîḑê"/>
            <p:cNvSpPr/>
            <p:nvPr/>
          </p:nvSpPr>
          <p:spPr bwMode="auto">
            <a:xfrm>
              <a:off x="3508376" y="2495550"/>
              <a:ext cx="69850" cy="111125"/>
            </a:xfrm>
            <a:custGeom>
              <a:avLst/>
              <a:gdLst>
                <a:gd name="T0" fmla="*/ 0 w 21"/>
                <a:gd name="T1" fmla="*/ 11 h 34"/>
                <a:gd name="T2" fmla="*/ 12 w 21"/>
                <a:gd name="T3" fmla="*/ 33 h 34"/>
                <a:gd name="T4" fmla="*/ 19 w 21"/>
                <a:gd name="T5" fmla="*/ 21 h 34"/>
                <a:gd name="T6" fmla="*/ 6 w 21"/>
                <a:gd name="T7" fmla="*/ 5 h 34"/>
                <a:gd name="T8" fmla="*/ 0 w 21"/>
                <a:gd name="T9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4">
                  <a:moveTo>
                    <a:pt x="0" y="11"/>
                  </a:moveTo>
                  <a:cubicBezTo>
                    <a:pt x="1" y="16"/>
                    <a:pt x="3" y="32"/>
                    <a:pt x="12" y="33"/>
                  </a:cubicBezTo>
                  <a:cubicBezTo>
                    <a:pt x="20" y="34"/>
                    <a:pt x="21" y="24"/>
                    <a:pt x="19" y="21"/>
                  </a:cubicBezTo>
                  <a:cubicBezTo>
                    <a:pt x="17" y="17"/>
                    <a:pt x="6" y="5"/>
                    <a:pt x="6" y="5"/>
                  </a:cubicBezTo>
                  <a:cubicBezTo>
                    <a:pt x="1" y="0"/>
                    <a:pt x="0" y="7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iS1îdè"/>
            <p:cNvSpPr/>
            <p:nvPr/>
          </p:nvSpPr>
          <p:spPr bwMode="auto">
            <a:xfrm>
              <a:off x="3967163" y="2887663"/>
              <a:ext cx="274638" cy="192088"/>
            </a:xfrm>
            <a:custGeom>
              <a:avLst/>
              <a:gdLst>
                <a:gd name="T0" fmla="*/ 50 w 83"/>
                <a:gd name="T1" fmla="*/ 1 h 58"/>
                <a:gd name="T2" fmla="*/ 47 w 83"/>
                <a:gd name="T3" fmla="*/ 4 h 58"/>
                <a:gd name="T4" fmla="*/ 44 w 83"/>
                <a:gd name="T5" fmla="*/ 8 h 58"/>
                <a:gd name="T6" fmla="*/ 35 w 83"/>
                <a:gd name="T7" fmla="*/ 10 h 58"/>
                <a:gd name="T8" fmla="*/ 29 w 83"/>
                <a:gd name="T9" fmla="*/ 12 h 58"/>
                <a:gd name="T10" fmla="*/ 25 w 83"/>
                <a:gd name="T11" fmla="*/ 16 h 58"/>
                <a:gd name="T12" fmla="*/ 27 w 83"/>
                <a:gd name="T13" fmla="*/ 18 h 58"/>
                <a:gd name="T14" fmla="*/ 29 w 83"/>
                <a:gd name="T15" fmla="*/ 20 h 58"/>
                <a:gd name="T16" fmla="*/ 28 w 83"/>
                <a:gd name="T17" fmla="*/ 23 h 58"/>
                <a:gd name="T18" fmla="*/ 25 w 83"/>
                <a:gd name="T19" fmla="*/ 21 h 58"/>
                <a:gd name="T20" fmla="*/ 12 w 83"/>
                <a:gd name="T21" fmla="*/ 8 h 58"/>
                <a:gd name="T22" fmla="*/ 8 w 83"/>
                <a:gd name="T23" fmla="*/ 3 h 58"/>
                <a:gd name="T24" fmla="*/ 5 w 83"/>
                <a:gd name="T25" fmla="*/ 0 h 58"/>
                <a:gd name="T26" fmla="*/ 0 w 83"/>
                <a:gd name="T27" fmla="*/ 3 h 58"/>
                <a:gd name="T28" fmla="*/ 2 w 83"/>
                <a:gd name="T29" fmla="*/ 10 h 58"/>
                <a:gd name="T30" fmla="*/ 13 w 83"/>
                <a:gd name="T31" fmla="*/ 17 h 58"/>
                <a:gd name="T32" fmla="*/ 25 w 83"/>
                <a:gd name="T33" fmla="*/ 27 h 58"/>
                <a:gd name="T34" fmla="*/ 37 w 83"/>
                <a:gd name="T35" fmla="*/ 42 h 58"/>
                <a:gd name="T36" fmla="*/ 35 w 83"/>
                <a:gd name="T37" fmla="*/ 47 h 58"/>
                <a:gd name="T38" fmla="*/ 30 w 83"/>
                <a:gd name="T39" fmla="*/ 44 h 58"/>
                <a:gd name="T40" fmla="*/ 28 w 83"/>
                <a:gd name="T41" fmla="*/ 44 h 58"/>
                <a:gd name="T42" fmla="*/ 31 w 83"/>
                <a:gd name="T43" fmla="*/ 49 h 58"/>
                <a:gd name="T44" fmla="*/ 36 w 83"/>
                <a:gd name="T45" fmla="*/ 58 h 58"/>
                <a:gd name="T46" fmla="*/ 43 w 83"/>
                <a:gd name="T47" fmla="*/ 48 h 58"/>
                <a:gd name="T48" fmla="*/ 38 w 83"/>
                <a:gd name="T49" fmla="*/ 37 h 58"/>
                <a:gd name="T50" fmla="*/ 40 w 83"/>
                <a:gd name="T51" fmla="*/ 35 h 58"/>
                <a:gd name="T52" fmla="*/ 49 w 83"/>
                <a:gd name="T53" fmla="*/ 38 h 58"/>
                <a:gd name="T54" fmla="*/ 55 w 83"/>
                <a:gd name="T55" fmla="*/ 38 h 58"/>
                <a:gd name="T56" fmla="*/ 59 w 83"/>
                <a:gd name="T57" fmla="*/ 32 h 58"/>
                <a:gd name="T58" fmla="*/ 64 w 83"/>
                <a:gd name="T59" fmla="*/ 33 h 58"/>
                <a:gd name="T60" fmla="*/ 71 w 83"/>
                <a:gd name="T61" fmla="*/ 36 h 58"/>
                <a:gd name="T62" fmla="*/ 72 w 83"/>
                <a:gd name="T63" fmla="*/ 30 h 58"/>
                <a:gd name="T64" fmla="*/ 76 w 83"/>
                <a:gd name="T65" fmla="*/ 29 h 58"/>
                <a:gd name="T66" fmla="*/ 79 w 83"/>
                <a:gd name="T67" fmla="*/ 31 h 58"/>
                <a:gd name="T68" fmla="*/ 82 w 83"/>
                <a:gd name="T69" fmla="*/ 27 h 58"/>
                <a:gd name="T70" fmla="*/ 81 w 83"/>
                <a:gd name="T71" fmla="*/ 22 h 58"/>
                <a:gd name="T72" fmla="*/ 75 w 83"/>
                <a:gd name="T73" fmla="*/ 24 h 58"/>
                <a:gd name="T74" fmla="*/ 71 w 83"/>
                <a:gd name="T75" fmla="*/ 26 h 58"/>
                <a:gd name="T76" fmla="*/ 69 w 83"/>
                <a:gd name="T77" fmla="*/ 27 h 58"/>
                <a:gd name="T78" fmla="*/ 65 w 83"/>
                <a:gd name="T79" fmla="*/ 26 h 58"/>
                <a:gd name="T80" fmla="*/ 61 w 83"/>
                <a:gd name="T81" fmla="*/ 23 h 58"/>
                <a:gd name="T82" fmla="*/ 56 w 83"/>
                <a:gd name="T83" fmla="*/ 25 h 58"/>
                <a:gd name="T84" fmla="*/ 54 w 83"/>
                <a:gd name="T85" fmla="*/ 28 h 58"/>
                <a:gd name="T86" fmla="*/ 42 w 83"/>
                <a:gd name="T87" fmla="*/ 28 h 58"/>
                <a:gd name="T88" fmla="*/ 41 w 83"/>
                <a:gd name="T89" fmla="*/ 31 h 58"/>
                <a:gd name="T90" fmla="*/ 36 w 83"/>
                <a:gd name="T91" fmla="*/ 32 h 58"/>
                <a:gd name="T92" fmla="*/ 32 w 83"/>
                <a:gd name="T93" fmla="*/ 28 h 58"/>
                <a:gd name="T94" fmla="*/ 34 w 83"/>
                <a:gd name="T95" fmla="*/ 25 h 58"/>
                <a:gd name="T96" fmla="*/ 43 w 83"/>
                <a:gd name="T97" fmla="*/ 24 h 58"/>
                <a:gd name="T98" fmla="*/ 46 w 83"/>
                <a:gd name="T99" fmla="*/ 23 h 58"/>
                <a:gd name="T100" fmla="*/ 47 w 83"/>
                <a:gd name="T101" fmla="*/ 20 h 58"/>
                <a:gd name="T102" fmla="*/ 47 w 83"/>
                <a:gd name="T103" fmla="*/ 18 h 58"/>
                <a:gd name="T104" fmla="*/ 63 w 83"/>
                <a:gd name="T105" fmla="*/ 17 h 58"/>
                <a:gd name="T106" fmla="*/ 68 w 83"/>
                <a:gd name="T107" fmla="*/ 13 h 58"/>
                <a:gd name="T108" fmla="*/ 63 w 83"/>
                <a:gd name="T109" fmla="*/ 8 h 58"/>
                <a:gd name="T110" fmla="*/ 58 w 83"/>
                <a:gd name="T111" fmla="*/ 13 h 58"/>
                <a:gd name="T112" fmla="*/ 49 w 83"/>
                <a:gd name="T113" fmla="*/ 16 h 58"/>
                <a:gd name="T114" fmla="*/ 42 w 83"/>
                <a:gd name="T115" fmla="*/ 17 h 58"/>
                <a:gd name="T116" fmla="*/ 40 w 83"/>
                <a:gd name="T117" fmla="*/ 13 h 58"/>
                <a:gd name="T118" fmla="*/ 51 w 83"/>
                <a:gd name="T119" fmla="*/ 10 h 58"/>
                <a:gd name="T120" fmla="*/ 54 w 83"/>
                <a:gd name="T121" fmla="*/ 2 h 58"/>
                <a:gd name="T122" fmla="*/ 50 w 83"/>
                <a:gd name="T12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58">
                  <a:moveTo>
                    <a:pt x="50" y="1"/>
                  </a:moveTo>
                  <a:cubicBezTo>
                    <a:pt x="50" y="1"/>
                    <a:pt x="48" y="3"/>
                    <a:pt x="47" y="4"/>
                  </a:cubicBezTo>
                  <a:cubicBezTo>
                    <a:pt x="47" y="5"/>
                    <a:pt x="45" y="8"/>
                    <a:pt x="44" y="8"/>
                  </a:cubicBezTo>
                  <a:cubicBezTo>
                    <a:pt x="43" y="8"/>
                    <a:pt x="37" y="10"/>
                    <a:pt x="35" y="10"/>
                  </a:cubicBezTo>
                  <a:cubicBezTo>
                    <a:pt x="34" y="10"/>
                    <a:pt x="29" y="11"/>
                    <a:pt x="29" y="12"/>
                  </a:cubicBezTo>
                  <a:cubicBezTo>
                    <a:pt x="28" y="14"/>
                    <a:pt x="25" y="16"/>
                    <a:pt x="25" y="16"/>
                  </a:cubicBezTo>
                  <a:cubicBezTo>
                    <a:pt x="25" y="16"/>
                    <a:pt x="25" y="18"/>
                    <a:pt x="27" y="18"/>
                  </a:cubicBezTo>
                  <a:cubicBezTo>
                    <a:pt x="29" y="18"/>
                    <a:pt x="29" y="20"/>
                    <a:pt x="29" y="20"/>
                  </a:cubicBezTo>
                  <a:cubicBezTo>
                    <a:pt x="29" y="20"/>
                    <a:pt x="29" y="24"/>
                    <a:pt x="28" y="23"/>
                  </a:cubicBezTo>
                  <a:cubicBezTo>
                    <a:pt x="27" y="22"/>
                    <a:pt x="27" y="23"/>
                    <a:pt x="25" y="21"/>
                  </a:cubicBezTo>
                  <a:cubicBezTo>
                    <a:pt x="24" y="20"/>
                    <a:pt x="12" y="8"/>
                    <a:pt x="12" y="8"/>
                  </a:cubicBezTo>
                  <a:cubicBezTo>
                    <a:pt x="12" y="8"/>
                    <a:pt x="9" y="4"/>
                    <a:pt x="8" y="3"/>
                  </a:cubicBezTo>
                  <a:cubicBezTo>
                    <a:pt x="8" y="2"/>
                    <a:pt x="7" y="0"/>
                    <a:pt x="5" y="0"/>
                  </a:cubicBezTo>
                  <a:cubicBezTo>
                    <a:pt x="3" y="0"/>
                    <a:pt x="1" y="1"/>
                    <a:pt x="0" y="3"/>
                  </a:cubicBezTo>
                  <a:cubicBezTo>
                    <a:pt x="0" y="4"/>
                    <a:pt x="0" y="7"/>
                    <a:pt x="2" y="10"/>
                  </a:cubicBezTo>
                  <a:cubicBezTo>
                    <a:pt x="5" y="13"/>
                    <a:pt x="10" y="15"/>
                    <a:pt x="13" y="17"/>
                  </a:cubicBezTo>
                  <a:cubicBezTo>
                    <a:pt x="18" y="20"/>
                    <a:pt x="22" y="24"/>
                    <a:pt x="25" y="27"/>
                  </a:cubicBezTo>
                  <a:cubicBezTo>
                    <a:pt x="28" y="31"/>
                    <a:pt x="35" y="38"/>
                    <a:pt x="37" y="42"/>
                  </a:cubicBezTo>
                  <a:cubicBezTo>
                    <a:pt x="38" y="46"/>
                    <a:pt x="37" y="47"/>
                    <a:pt x="35" y="47"/>
                  </a:cubicBezTo>
                  <a:cubicBezTo>
                    <a:pt x="34" y="47"/>
                    <a:pt x="31" y="45"/>
                    <a:pt x="30" y="44"/>
                  </a:cubicBezTo>
                  <a:cubicBezTo>
                    <a:pt x="29" y="43"/>
                    <a:pt x="28" y="44"/>
                    <a:pt x="28" y="44"/>
                  </a:cubicBezTo>
                  <a:cubicBezTo>
                    <a:pt x="28" y="44"/>
                    <a:pt x="28" y="45"/>
                    <a:pt x="31" y="49"/>
                  </a:cubicBezTo>
                  <a:cubicBezTo>
                    <a:pt x="33" y="52"/>
                    <a:pt x="34" y="57"/>
                    <a:pt x="36" y="58"/>
                  </a:cubicBezTo>
                  <a:cubicBezTo>
                    <a:pt x="37" y="58"/>
                    <a:pt x="45" y="53"/>
                    <a:pt x="43" y="48"/>
                  </a:cubicBezTo>
                  <a:cubicBezTo>
                    <a:pt x="42" y="43"/>
                    <a:pt x="39" y="38"/>
                    <a:pt x="38" y="37"/>
                  </a:cubicBezTo>
                  <a:cubicBezTo>
                    <a:pt x="37" y="36"/>
                    <a:pt x="38" y="34"/>
                    <a:pt x="40" y="35"/>
                  </a:cubicBezTo>
                  <a:cubicBezTo>
                    <a:pt x="42" y="36"/>
                    <a:pt x="45" y="38"/>
                    <a:pt x="49" y="38"/>
                  </a:cubicBezTo>
                  <a:cubicBezTo>
                    <a:pt x="53" y="38"/>
                    <a:pt x="54" y="39"/>
                    <a:pt x="55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0" y="31"/>
                    <a:pt x="62" y="31"/>
                    <a:pt x="64" y="33"/>
                  </a:cubicBezTo>
                  <a:cubicBezTo>
                    <a:pt x="66" y="36"/>
                    <a:pt x="69" y="38"/>
                    <a:pt x="71" y="36"/>
                  </a:cubicBezTo>
                  <a:cubicBezTo>
                    <a:pt x="72" y="33"/>
                    <a:pt x="70" y="30"/>
                    <a:pt x="72" y="30"/>
                  </a:cubicBezTo>
                  <a:cubicBezTo>
                    <a:pt x="74" y="29"/>
                    <a:pt x="75" y="27"/>
                    <a:pt x="76" y="29"/>
                  </a:cubicBezTo>
                  <a:cubicBezTo>
                    <a:pt x="77" y="30"/>
                    <a:pt x="78" y="32"/>
                    <a:pt x="79" y="31"/>
                  </a:cubicBezTo>
                  <a:cubicBezTo>
                    <a:pt x="79" y="30"/>
                    <a:pt x="81" y="29"/>
                    <a:pt x="82" y="27"/>
                  </a:cubicBezTo>
                  <a:cubicBezTo>
                    <a:pt x="83" y="25"/>
                    <a:pt x="82" y="22"/>
                    <a:pt x="81" y="22"/>
                  </a:cubicBezTo>
                  <a:cubicBezTo>
                    <a:pt x="79" y="23"/>
                    <a:pt x="76" y="23"/>
                    <a:pt x="75" y="24"/>
                  </a:cubicBezTo>
                  <a:cubicBezTo>
                    <a:pt x="74" y="24"/>
                    <a:pt x="72" y="24"/>
                    <a:pt x="71" y="26"/>
                  </a:cubicBezTo>
                  <a:cubicBezTo>
                    <a:pt x="70" y="27"/>
                    <a:pt x="70" y="27"/>
                    <a:pt x="69" y="27"/>
                  </a:cubicBezTo>
                  <a:cubicBezTo>
                    <a:pt x="68" y="27"/>
                    <a:pt x="66" y="28"/>
                    <a:pt x="65" y="26"/>
                  </a:cubicBezTo>
                  <a:cubicBezTo>
                    <a:pt x="63" y="25"/>
                    <a:pt x="63" y="23"/>
                    <a:pt x="61" y="23"/>
                  </a:cubicBezTo>
                  <a:cubicBezTo>
                    <a:pt x="60" y="23"/>
                    <a:pt x="56" y="24"/>
                    <a:pt x="56" y="25"/>
                  </a:cubicBezTo>
                  <a:cubicBezTo>
                    <a:pt x="55" y="26"/>
                    <a:pt x="57" y="28"/>
                    <a:pt x="54" y="28"/>
                  </a:cubicBezTo>
                  <a:cubicBezTo>
                    <a:pt x="51" y="28"/>
                    <a:pt x="43" y="27"/>
                    <a:pt x="42" y="28"/>
                  </a:cubicBezTo>
                  <a:cubicBezTo>
                    <a:pt x="41" y="28"/>
                    <a:pt x="42" y="30"/>
                    <a:pt x="41" y="31"/>
                  </a:cubicBezTo>
                  <a:cubicBezTo>
                    <a:pt x="39" y="31"/>
                    <a:pt x="37" y="33"/>
                    <a:pt x="36" y="32"/>
                  </a:cubicBezTo>
                  <a:cubicBezTo>
                    <a:pt x="35" y="31"/>
                    <a:pt x="32" y="28"/>
                    <a:pt x="32" y="28"/>
                  </a:cubicBezTo>
                  <a:cubicBezTo>
                    <a:pt x="32" y="28"/>
                    <a:pt x="30" y="25"/>
                    <a:pt x="34" y="25"/>
                  </a:cubicBezTo>
                  <a:cubicBezTo>
                    <a:pt x="37" y="25"/>
                    <a:pt x="42" y="24"/>
                    <a:pt x="43" y="24"/>
                  </a:cubicBezTo>
                  <a:cubicBezTo>
                    <a:pt x="44" y="24"/>
                    <a:pt x="46" y="24"/>
                    <a:pt x="46" y="23"/>
                  </a:cubicBezTo>
                  <a:cubicBezTo>
                    <a:pt x="45" y="21"/>
                    <a:pt x="48" y="22"/>
                    <a:pt x="47" y="20"/>
                  </a:cubicBezTo>
                  <a:cubicBezTo>
                    <a:pt x="46" y="19"/>
                    <a:pt x="45" y="18"/>
                    <a:pt x="47" y="18"/>
                  </a:cubicBezTo>
                  <a:cubicBezTo>
                    <a:pt x="50" y="17"/>
                    <a:pt x="58" y="18"/>
                    <a:pt x="63" y="17"/>
                  </a:cubicBezTo>
                  <a:cubicBezTo>
                    <a:pt x="67" y="16"/>
                    <a:pt x="67" y="14"/>
                    <a:pt x="68" y="13"/>
                  </a:cubicBezTo>
                  <a:cubicBezTo>
                    <a:pt x="68" y="11"/>
                    <a:pt x="65" y="8"/>
                    <a:pt x="63" y="8"/>
                  </a:cubicBezTo>
                  <a:cubicBezTo>
                    <a:pt x="62" y="9"/>
                    <a:pt x="60" y="12"/>
                    <a:pt x="58" y="13"/>
                  </a:cubicBezTo>
                  <a:cubicBezTo>
                    <a:pt x="56" y="13"/>
                    <a:pt x="49" y="15"/>
                    <a:pt x="49" y="16"/>
                  </a:cubicBezTo>
                  <a:cubicBezTo>
                    <a:pt x="48" y="16"/>
                    <a:pt x="43" y="17"/>
                    <a:pt x="42" y="17"/>
                  </a:cubicBezTo>
                  <a:cubicBezTo>
                    <a:pt x="41" y="17"/>
                    <a:pt x="36" y="13"/>
                    <a:pt x="40" y="13"/>
                  </a:cubicBezTo>
                  <a:cubicBezTo>
                    <a:pt x="44" y="12"/>
                    <a:pt x="49" y="11"/>
                    <a:pt x="51" y="10"/>
                  </a:cubicBezTo>
                  <a:cubicBezTo>
                    <a:pt x="53" y="8"/>
                    <a:pt x="55" y="3"/>
                    <a:pt x="54" y="2"/>
                  </a:cubicBezTo>
                  <a:cubicBezTo>
                    <a:pt x="54" y="1"/>
                    <a:pt x="51" y="0"/>
                    <a:pt x="5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îŝḻiḓe"/>
            <p:cNvSpPr/>
            <p:nvPr/>
          </p:nvSpPr>
          <p:spPr bwMode="auto">
            <a:xfrm>
              <a:off x="3890963" y="2951163"/>
              <a:ext cx="161925" cy="125413"/>
            </a:xfrm>
            <a:custGeom>
              <a:avLst/>
              <a:gdLst>
                <a:gd name="T0" fmla="*/ 36 w 49"/>
                <a:gd name="T1" fmla="*/ 5 h 38"/>
                <a:gd name="T2" fmla="*/ 33 w 49"/>
                <a:gd name="T3" fmla="*/ 9 h 38"/>
                <a:gd name="T4" fmla="*/ 37 w 49"/>
                <a:gd name="T5" fmla="*/ 14 h 38"/>
                <a:gd name="T6" fmla="*/ 30 w 49"/>
                <a:gd name="T7" fmla="*/ 18 h 38"/>
                <a:gd name="T8" fmla="*/ 22 w 49"/>
                <a:gd name="T9" fmla="*/ 9 h 38"/>
                <a:gd name="T10" fmla="*/ 16 w 49"/>
                <a:gd name="T11" fmla="*/ 2 h 38"/>
                <a:gd name="T12" fmla="*/ 13 w 49"/>
                <a:gd name="T13" fmla="*/ 10 h 38"/>
                <a:gd name="T14" fmla="*/ 20 w 49"/>
                <a:gd name="T15" fmla="*/ 16 h 38"/>
                <a:gd name="T16" fmla="*/ 25 w 49"/>
                <a:gd name="T17" fmla="*/ 22 h 38"/>
                <a:gd name="T18" fmla="*/ 21 w 49"/>
                <a:gd name="T19" fmla="*/ 26 h 38"/>
                <a:gd name="T20" fmla="*/ 10 w 49"/>
                <a:gd name="T21" fmla="*/ 26 h 38"/>
                <a:gd name="T22" fmla="*/ 8 w 49"/>
                <a:gd name="T23" fmla="*/ 19 h 38"/>
                <a:gd name="T24" fmla="*/ 6 w 49"/>
                <a:gd name="T25" fmla="*/ 13 h 38"/>
                <a:gd name="T26" fmla="*/ 3 w 49"/>
                <a:gd name="T27" fmla="*/ 18 h 38"/>
                <a:gd name="T28" fmla="*/ 2 w 49"/>
                <a:gd name="T29" fmla="*/ 26 h 38"/>
                <a:gd name="T30" fmla="*/ 14 w 49"/>
                <a:gd name="T31" fmla="*/ 30 h 38"/>
                <a:gd name="T32" fmla="*/ 23 w 49"/>
                <a:gd name="T33" fmla="*/ 29 h 38"/>
                <a:gd name="T34" fmla="*/ 28 w 49"/>
                <a:gd name="T35" fmla="*/ 29 h 38"/>
                <a:gd name="T36" fmla="*/ 32 w 49"/>
                <a:gd name="T37" fmla="*/ 37 h 38"/>
                <a:gd name="T38" fmla="*/ 38 w 49"/>
                <a:gd name="T39" fmla="*/ 33 h 38"/>
                <a:gd name="T40" fmla="*/ 34 w 49"/>
                <a:gd name="T41" fmla="*/ 24 h 38"/>
                <a:gd name="T42" fmla="*/ 35 w 49"/>
                <a:gd name="T43" fmla="*/ 20 h 38"/>
                <a:gd name="T44" fmla="*/ 42 w 49"/>
                <a:gd name="T45" fmla="*/ 22 h 38"/>
                <a:gd name="T46" fmla="*/ 48 w 49"/>
                <a:gd name="T47" fmla="*/ 18 h 38"/>
                <a:gd name="T48" fmla="*/ 41 w 49"/>
                <a:gd name="T49" fmla="*/ 8 h 38"/>
                <a:gd name="T50" fmla="*/ 36 w 49"/>
                <a:gd name="T51" fmla="*/ 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38">
                  <a:moveTo>
                    <a:pt x="36" y="5"/>
                  </a:moveTo>
                  <a:cubicBezTo>
                    <a:pt x="34" y="6"/>
                    <a:pt x="32" y="8"/>
                    <a:pt x="33" y="9"/>
                  </a:cubicBezTo>
                  <a:cubicBezTo>
                    <a:pt x="33" y="11"/>
                    <a:pt x="37" y="12"/>
                    <a:pt x="37" y="14"/>
                  </a:cubicBezTo>
                  <a:cubicBezTo>
                    <a:pt x="38" y="17"/>
                    <a:pt x="32" y="18"/>
                    <a:pt x="30" y="18"/>
                  </a:cubicBezTo>
                  <a:cubicBezTo>
                    <a:pt x="30" y="18"/>
                    <a:pt x="23" y="11"/>
                    <a:pt x="22" y="9"/>
                  </a:cubicBezTo>
                  <a:cubicBezTo>
                    <a:pt x="21" y="8"/>
                    <a:pt x="19" y="0"/>
                    <a:pt x="16" y="2"/>
                  </a:cubicBezTo>
                  <a:cubicBezTo>
                    <a:pt x="14" y="3"/>
                    <a:pt x="12" y="7"/>
                    <a:pt x="13" y="10"/>
                  </a:cubicBezTo>
                  <a:cubicBezTo>
                    <a:pt x="15" y="12"/>
                    <a:pt x="17" y="13"/>
                    <a:pt x="20" y="16"/>
                  </a:cubicBezTo>
                  <a:cubicBezTo>
                    <a:pt x="22" y="18"/>
                    <a:pt x="25" y="21"/>
                    <a:pt x="25" y="22"/>
                  </a:cubicBezTo>
                  <a:cubicBezTo>
                    <a:pt x="25" y="23"/>
                    <a:pt x="23" y="25"/>
                    <a:pt x="21" y="26"/>
                  </a:cubicBezTo>
                  <a:cubicBezTo>
                    <a:pt x="18" y="27"/>
                    <a:pt x="11" y="27"/>
                    <a:pt x="10" y="26"/>
                  </a:cubicBezTo>
                  <a:cubicBezTo>
                    <a:pt x="9" y="24"/>
                    <a:pt x="8" y="21"/>
                    <a:pt x="8" y="19"/>
                  </a:cubicBezTo>
                  <a:cubicBezTo>
                    <a:pt x="9" y="16"/>
                    <a:pt x="9" y="11"/>
                    <a:pt x="6" y="13"/>
                  </a:cubicBezTo>
                  <a:cubicBezTo>
                    <a:pt x="4" y="14"/>
                    <a:pt x="5" y="16"/>
                    <a:pt x="3" y="18"/>
                  </a:cubicBezTo>
                  <a:cubicBezTo>
                    <a:pt x="1" y="19"/>
                    <a:pt x="0" y="24"/>
                    <a:pt x="2" y="26"/>
                  </a:cubicBezTo>
                  <a:cubicBezTo>
                    <a:pt x="4" y="28"/>
                    <a:pt x="8" y="30"/>
                    <a:pt x="14" y="30"/>
                  </a:cubicBezTo>
                  <a:cubicBezTo>
                    <a:pt x="19" y="30"/>
                    <a:pt x="22" y="29"/>
                    <a:pt x="23" y="29"/>
                  </a:cubicBezTo>
                  <a:cubicBezTo>
                    <a:pt x="25" y="29"/>
                    <a:pt x="28" y="27"/>
                    <a:pt x="28" y="29"/>
                  </a:cubicBezTo>
                  <a:cubicBezTo>
                    <a:pt x="28" y="30"/>
                    <a:pt x="29" y="38"/>
                    <a:pt x="32" y="37"/>
                  </a:cubicBezTo>
                  <a:cubicBezTo>
                    <a:pt x="35" y="37"/>
                    <a:pt x="39" y="35"/>
                    <a:pt x="38" y="33"/>
                  </a:cubicBezTo>
                  <a:cubicBezTo>
                    <a:pt x="38" y="30"/>
                    <a:pt x="34" y="24"/>
                    <a:pt x="34" y="24"/>
                  </a:cubicBezTo>
                  <a:cubicBezTo>
                    <a:pt x="34" y="24"/>
                    <a:pt x="34" y="20"/>
                    <a:pt x="35" y="20"/>
                  </a:cubicBezTo>
                  <a:cubicBezTo>
                    <a:pt x="37" y="21"/>
                    <a:pt x="40" y="21"/>
                    <a:pt x="42" y="22"/>
                  </a:cubicBezTo>
                  <a:cubicBezTo>
                    <a:pt x="44" y="22"/>
                    <a:pt x="49" y="20"/>
                    <a:pt x="48" y="18"/>
                  </a:cubicBezTo>
                  <a:cubicBezTo>
                    <a:pt x="47" y="15"/>
                    <a:pt x="42" y="10"/>
                    <a:pt x="41" y="8"/>
                  </a:cubicBezTo>
                  <a:cubicBezTo>
                    <a:pt x="40" y="6"/>
                    <a:pt x="38" y="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îślîḓê"/>
            <p:cNvSpPr/>
            <p:nvPr/>
          </p:nvSpPr>
          <p:spPr bwMode="auto">
            <a:xfrm>
              <a:off x="3373438" y="2324100"/>
              <a:ext cx="254000" cy="223838"/>
            </a:xfrm>
            <a:custGeom>
              <a:avLst/>
              <a:gdLst>
                <a:gd name="T0" fmla="*/ 54 w 77"/>
                <a:gd name="T1" fmla="*/ 14 h 68"/>
                <a:gd name="T2" fmla="*/ 47 w 77"/>
                <a:gd name="T3" fmla="*/ 25 h 68"/>
                <a:gd name="T4" fmla="*/ 46 w 77"/>
                <a:gd name="T5" fmla="*/ 25 h 68"/>
                <a:gd name="T6" fmla="*/ 35 w 77"/>
                <a:gd name="T7" fmla="*/ 23 h 68"/>
                <a:gd name="T8" fmla="*/ 27 w 77"/>
                <a:gd name="T9" fmla="*/ 19 h 68"/>
                <a:gd name="T10" fmla="*/ 22 w 77"/>
                <a:gd name="T11" fmla="*/ 22 h 68"/>
                <a:gd name="T12" fmla="*/ 25 w 77"/>
                <a:gd name="T13" fmla="*/ 32 h 68"/>
                <a:gd name="T14" fmla="*/ 34 w 77"/>
                <a:gd name="T15" fmla="*/ 35 h 68"/>
                <a:gd name="T16" fmla="*/ 40 w 77"/>
                <a:gd name="T17" fmla="*/ 34 h 68"/>
                <a:gd name="T18" fmla="*/ 37 w 77"/>
                <a:gd name="T19" fmla="*/ 38 h 68"/>
                <a:gd name="T20" fmla="*/ 25 w 77"/>
                <a:gd name="T21" fmla="*/ 50 h 68"/>
                <a:gd name="T22" fmla="*/ 11 w 77"/>
                <a:gd name="T23" fmla="*/ 57 h 68"/>
                <a:gd name="T24" fmla="*/ 9 w 77"/>
                <a:gd name="T25" fmla="*/ 55 h 68"/>
                <a:gd name="T26" fmla="*/ 3 w 77"/>
                <a:gd name="T27" fmla="*/ 56 h 68"/>
                <a:gd name="T28" fmla="*/ 2 w 77"/>
                <a:gd name="T29" fmla="*/ 64 h 68"/>
                <a:gd name="T30" fmla="*/ 6 w 77"/>
                <a:gd name="T31" fmla="*/ 67 h 68"/>
                <a:gd name="T32" fmla="*/ 19 w 77"/>
                <a:gd name="T33" fmla="*/ 59 h 68"/>
                <a:gd name="T34" fmla="*/ 36 w 77"/>
                <a:gd name="T35" fmla="*/ 49 h 68"/>
                <a:gd name="T36" fmla="*/ 48 w 77"/>
                <a:gd name="T37" fmla="*/ 33 h 68"/>
                <a:gd name="T38" fmla="*/ 63 w 77"/>
                <a:gd name="T39" fmla="*/ 33 h 68"/>
                <a:gd name="T40" fmla="*/ 70 w 77"/>
                <a:gd name="T41" fmla="*/ 34 h 68"/>
                <a:gd name="T42" fmla="*/ 75 w 77"/>
                <a:gd name="T43" fmla="*/ 30 h 68"/>
                <a:gd name="T44" fmla="*/ 68 w 77"/>
                <a:gd name="T45" fmla="*/ 25 h 68"/>
                <a:gd name="T46" fmla="*/ 59 w 77"/>
                <a:gd name="T47" fmla="*/ 26 h 68"/>
                <a:gd name="T48" fmla="*/ 54 w 77"/>
                <a:gd name="T49" fmla="*/ 25 h 68"/>
                <a:gd name="T50" fmla="*/ 57 w 77"/>
                <a:gd name="T51" fmla="*/ 20 h 68"/>
                <a:gd name="T52" fmla="*/ 61 w 77"/>
                <a:gd name="T53" fmla="*/ 16 h 68"/>
                <a:gd name="T54" fmla="*/ 66 w 77"/>
                <a:gd name="T55" fmla="*/ 11 h 68"/>
                <a:gd name="T56" fmla="*/ 65 w 77"/>
                <a:gd name="T57" fmla="*/ 2 h 68"/>
                <a:gd name="T58" fmla="*/ 58 w 77"/>
                <a:gd name="T59" fmla="*/ 4 h 68"/>
                <a:gd name="T60" fmla="*/ 54 w 77"/>
                <a:gd name="T61" fmla="*/ 1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68">
                  <a:moveTo>
                    <a:pt x="54" y="14"/>
                  </a:moveTo>
                  <a:cubicBezTo>
                    <a:pt x="54" y="14"/>
                    <a:pt x="50" y="19"/>
                    <a:pt x="47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4" y="25"/>
                    <a:pt x="37" y="25"/>
                    <a:pt x="35" y="23"/>
                  </a:cubicBezTo>
                  <a:cubicBezTo>
                    <a:pt x="32" y="22"/>
                    <a:pt x="28" y="19"/>
                    <a:pt x="27" y="19"/>
                  </a:cubicBezTo>
                  <a:cubicBezTo>
                    <a:pt x="25" y="18"/>
                    <a:pt x="23" y="19"/>
                    <a:pt x="22" y="22"/>
                  </a:cubicBezTo>
                  <a:cubicBezTo>
                    <a:pt x="21" y="25"/>
                    <a:pt x="21" y="28"/>
                    <a:pt x="25" y="32"/>
                  </a:cubicBezTo>
                  <a:cubicBezTo>
                    <a:pt x="29" y="37"/>
                    <a:pt x="30" y="36"/>
                    <a:pt x="34" y="35"/>
                  </a:cubicBezTo>
                  <a:cubicBezTo>
                    <a:pt x="36" y="35"/>
                    <a:pt x="38" y="34"/>
                    <a:pt x="40" y="34"/>
                  </a:cubicBezTo>
                  <a:cubicBezTo>
                    <a:pt x="38" y="36"/>
                    <a:pt x="37" y="38"/>
                    <a:pt x="37" y="38"/>
                  </a:cubicBezTo>
                  <a:cubicBezTo>
                    <a:pt x="35" y="40"/>
                    <a:pt x="29" y="47"/>
                    <a:pt x="25" y="50"/>
                  </a:cubicBezTo>
                  <a:cubicBezTo>
                    <a:pt x="21" y="52"/>
                    <a:pt x="11" y="57"/>
                    <a:pt x="11" y="57"/>
                  </a:cubicBezTo>
                  <a:cubicBezTo>
                    <a:pt x="12" y="58"/>
                    <a:pt x="9" y="58"/>
                    <a:pt x="9" y="55"/>
                  </a:cubicBezTo>
                  <a:cubicBezTo>
                    <a:pt x="8" y="52"/>
                    <a:pt x="6" y="54"/>
                    <a:pt x="3" y="56"/>
                  </a:cubicBezTo>
                  <a:cubicBezTo>
                    <a:pt x="0" y="58"/>
                    <a:pt x="2" y="62"/>
                    <a:pt x="2" y="64"/>
                  </a:cubicBezTo>
                  <a:cubicBezTo>
                    <a:pt x="1" y="66"/>
                    <a:pt x="1" y="68"/>
                    <a:pt x="6" y="67"/>
                  </a:cubicBezTo>
                  <a:cubicBezTo>
                    <a:pt x="10" y="66"/>
                    <a:pt x="14" y="62"/>
                    <a:pt x="19" y="59"/>
                  </a:cubicBezTo>
                  <a:cubicBezTo>
                    <a:pt x="24" y="57"/>
                    <a:pt x="32" y="53"/>
                    <a:pt x="36" y="49"/>
                  </a:cubicBezTo>
                  <a:cubicBezTo>
                    <a:pt x="39" y="46"/>
                    <a:pt x="45" y="38"/>
                    <a:pt x="48" y="33"/>
                  </a:cubicBezTo>
                  <a:cubicBezTo>
                    <a:pt x="53" y="33"/>
                    <a:pt x="61" y="33"/>
                    <a:pt x="63" y="33"/>
                  </a:cubicBezTo>
                  <a:cubicBezTo>
                    <a:pt x="65" y="33"/>
                    <a:pt x="67" y="35"/>
                    <a:pt x="70" y="34"/>
                  </a:cubicBezTo>
                  <a:cubicBezTo>
                    <a:pt x="73" y="34"/>
                    <a:pt x="77" y="33"/>
                    <a:pt x="75" y="30"/>
                  </a:cubicBezTo>
                  <a:cubicBezTo>
                    <a:pt x="73" y="27"/>
                    <a:pt x="71" y="24"/>
                    <a:pt x="68" y="25"/>
                  </a:cubicBezTo>
                  <a:cubicBezTo>
                    <a:pt x="65" y="26"/>
                    <a:pt x="61" y="26"/>
                    <a:pt x="59" y="26"/>
                  </a:cubicBezTo>
                  <a:cubicBezTo>
                    <a:pt x="59" y="26"/>
                    <a:pt x="56" y="26"/>
                    <a:pt x="54" y="25"/>
                  </a:cubicBezTo>
                  <a:cubicBezTo>
                    <a:pt x="55" y="23"/>
                    <a:pt x="57" y="21"/>
                    <a:pt x="57" y="20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6"/>
                    <a:pt x="65" y="14"/>
                    <a:pt x="66" y="11"/>
                  </a:cubicBezTo>
                  <a:cubicBezTo>
                    <a:pt x="67" y="9"/>
                    <a:pt x="66" y="3"/>
                    <a:pt x="65" y="2"/>
                  </a:cubicBezTo>
                  <a:cubicBezTo>
                    <a:pt x="63" y="0"/>
                    <a:pt x="59" y="1"/>
                    <a:pt x="58" y="4"/>
                  </a:cubicBezTo>
                  <a:cubicBezTo>
                    <a:pt x="56" y="7"/>
                    <a:pt x="55" y="14"/>
                    <a:pt x="5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ísḻiḓè"/>
            <p:cNvSpPr/>
            <p:nvPr/>
          </p:nvSpPr>
          <p:spPr bwMode="auto">
            <a:xfrm>
              <a:off x="2625726" y="2725738"/>
              <a:ext cx="890588" cy="1277938"/>
            </a:xfrm>
            <a:custGeom>
              <a:avLst/>
              <a:gdLst>
                <a:gd name="T0" fmla="*/ 135 w 270"/>
                <a:gd name="T1" fmla="*/ 22 h 387"/>
                <a:gd name="T2" fmla="*/ 131 w 270"/>
                <a:gd name="T3" fmla="*/ 22 h 387"/>
                <a:gd name="T4" fmla="*/ 117 w 270"/>
                <a:gd name="T5" fmla="*/ 6 h 387"/>
                <a:gd name="T6" fmla="*/ 99 w 270"/>
                <a:gd name="T7" fmla="*/ 6 h 387"/>
                <a:gd name="T8" fmla="*/ 85 w 270"/>
                <a:gd name="T9" fmla="*/ 0 h 387"/>
                <a:gd name="T10" fmla="*/ 100 w 270"/>
                <a:gd name="T11" fmla="*/ 20 h 387"/>
                <a:gd name="T12" fmla="*/ 113 w 270"/>
                <a:gd name="T13" fmla="*/ 20 h 387"/>
                <a:gd name="T14" fmla="*/ 126 w 270"/>
                <a:gd name="T15" fmla="*/ 23 h 387"/>
                <a:gd name="T16" fmla="*/ 88 w 270"/>
                <a:gd name="T17" fmla="*/ 45 h 387"/>
                <a:gd name="T18" fmla="*/ 82 w 270"/>
                <a:gd name="T19" fmla="*/ 108 h 387"/>
                <a:gd name="T20" fmla="*/ 60 w 270"/>
                <a:gd name="T21" fmla="*/ 108 h 387"/>
                <a:gd name="T22" fmla="*/ 35 w 270"/>
                <a:gd name="T23" fmla="*/ 142 h 387"/>
                <a:gd name="T24" fmla="*/ 25 w 270"/>
                <a:gd name="T25" fmla="*/ 309 h 387"/>
                <a:gd name="T26" fmla="*/ 0 w 270"/>
                <a:gd name="T27" fmla="*/ 387 h 387"/>
                <a:gd name="T28" fmla="*/ 30 w 270"/>
                <a:gd name="T29" fmla="*/ 387 h 387"/>
                <a:gd name="T30" fmla="*/ 45 w 270"/>
                <a:gd name="T31" fmla="*/ 367 h 387"/>
                <a:gd name="T32" fmla="*/ 37 w 270"/>
                <a:gd name="T33" fmla="*/ 387 h 387"/>
                <a:gd name="T34" fmla="*/ 63 w 270"/>
                <a:gd name="T35" fmla="*/ 387 h 387"/>
                <a:gd name="T36" fmla="*/ 70 w 270"/>
                <a:gd name="T37" fmla="*/ 353 h 387"/>
                <a:gd name="T38" fmla="*/ 78 w 270"/>
                <a:gd name="T39" fmla="*/ 167 h 387"/>
                <a:gd name="T40" fmla="*/ 90 w 270"/>
                <a:gd name="T41" fmla="*/ 151 h 387"/>
                <a:gd name="T42" fmla="*/ 130 w 270"/>
                <a:gd name="T43" fmla="*/ 151 h 387"/>
                <a:gd name="T44" fmla="*/ 130 w 270"/>
                <a:gd name="T45" fmla="*/ 69 h 387"/>
                <a:gd name="T46" fmla="*/ 113 w 270"/>
                <a:gd name="T47" fmla="*/ 48 h 387"/>
                <a:gd name="T48" fmla="*/ 135 w 270"/>
                <a:gd name="T49" fmla="*/ 27 h 387"/>
                <a:gd name="T50" fmla="*/ 156 w 270"/>
                <a:gd name="T51" fmla="*/ 48 h 387"/>
                <a:gd name="T52" fmla="*/ 139 w 270"/>
                <a:gd name="T53" fmla="*/ 69 h 387"/>
                <a:gd name="T54" fmla="*/ 139 w 270"/>
                <a:gd name="T55" fmla="*/ 151 h 387"/>
                <a:gd name="T56" fmla="*/ 180 w 270"/>
                <a:gd name="T57" fmla="*/ 151 h 387"/>
                <a:gd name="T58" fmla="*/ 191 w 270"/>
                <a:gd name="T59" fmla="*/ 167 h 387"/>
                <a:gd name="T60" fmla="*/ 200 w 270"/>
                <a:gd name="T61" fmla="*/ 353 h 387"/>
                <a:gd name="T62" fmla="*/ 207 w 270"/>
                <a:gd name="T63" fmla="*/ 387 h 387"/>
                <a:gd name="T64" fmla="*/ 233 w 270"/>
                <a:gd name="T65" fmla="*/ 387 h 387"/>
                <a:gd name="T66" fmla="*/ 224 w 270"/>
                <a:gd name="T67" fmla="*/ 367 h 387"/>
                <a:gd name="T68" fmla="*/ 239 w 270"/>
                <a:gd name="T69" fmla="*/ 387 h 387"/>
                <a:gd name="T70" fmla="*/ 270 w 270"/>
                <a:gd name="T71" fmla="*/ 387 h 387"/>
                <a:gd name="T72" fmla="*/ 244 w 270"/>
                <a:gd name="T73" fmla="*/ 309 h 387"/>
                <a:gd name="T74" fmla="*/ 235 w 270"/>
                <a:gd name="T75" fmla="*/ 142 h 387"/>
                <a:gd name="T76" fmla="*/ 209 w 270"/>
                <a:gd name="T77" fmla="*/ 108 h 387"/>
                <a:gd name="T78" fmla="*/ 188 w 270"/>
                <a:gd name="T79" fmla="*/ 108 h 387"/>
                <a:gd name="T80" fmla="*/ 182 w 270"/>
                <a:gd name="T81" fmla="*/ 45 h 387"/>
                <a:gd name="T82" fmla="*/ 144 w 270"/>
                <a:gd name="T83" fmla="*/ 23 h 387"/>
                <a:gd name="T84" fmla="*/ 157 w 270"/>
                <a:gd name="T85" fmla="*/ 20 h 387"/>
                <a:gd name="T86" fmla="*/ 170 w 270"/>
                <a:gd name="T87" fmla="*/ 20 h 387"/>
                <a:gd name="T88" fmla="*/ 184 w 270"/>
                <a:gd name="T89" fmla="*/ 0 h 387"/>
                <a:gd name="T90" fmla="*/ 170 w 270"/>
                <a:gd name="T91" fmla="*/ 6 h 387"/>
                <a:gd name="T92" fmla="*/ 153 w 270"/>
                <a:gd name="T93" fmla="*/ 6 h 387"/>
                <a:gd name="T94" fmla="*/ 139 w 270"/>
                <a:gd name="T95" fmla="*/ 22 h 387"/>
                <a:gd name="T96" fmla="*/ 135 w 270"/>
                <a:gd name="T97" fmla="*/ 2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0" h="387">
                  <a:moveTo>
                    <a:pt x="135" y="22"/>
                  </a:moveTo>
                  <a:cubicBezTo>
                    <a:pt x="133" y="22"/>
                    <a:pt x="132" y="22"/>
                    <a:pt x="131" y="22"/>
                  </a:cubicBezTo>
                  <a:cubicBezTo>
                    <a:pt x="130" y="15"/>
                    <a:pt x="126" y="6"/>
                    <a:pt x="117" y="6"/>
                  </a:cubicBezTo>
                  <a:cubicBezTo>
                    <a:pt x="110" y="6"/>
                    <a:pt x="106" y="6"/>
                    <a:pt x="99" y="6"/>
                  </a:cubicBezTo>
                  <a:cubicBezTo>
                    <a:pt x="93" y="6"/>
                    <a:pt x="88" y="4"/>
                    <a:pt x="85" y="0"/>
                  </a:cubicBezTo>
                  <a:cubicBezTo>
                    <a:pt x="87" y="9"/>
                    <a:pt x="90" y="18"/>
                    <a:pt x="100" y="20"/>
                  </a:cubicBezTo>
                  <a:cubicBezTo>
                    <a:pt x="104" y="20"/>
                    <a:pt x="109" y="20"/>
                    <a:pt x="113" y="20"/>
                  </a:cubicBezTo>
                  <a:cubicBezTo>
                    <a:pt x="120" y="20"/>
                    <a:pt x="123" y="21"/>
                    <a:pt x="126" y="23"/>
                  </a:cubicBezTo>
                  <a:cubicBezTo>
                    <a:pt x="109" y="24"/>
                    <a:pt x="93" y="30"/>
                    <a:pt x="88" y="45"/>
                  </a:cubicBezTo>
                  <a:cubicBezTo>
                    <a:pt x="83" y="59"/>
                    <a:pt x="85" y="92"/>
                    <a:pt x="82" y="108"/>
                  </a:cubicBezTo>
                  <a:cubicBezTo>
                    <a:pt x="75" y="108"/>
                    <a:pt x="67" y="108"/>
                    <a:pt x="60" y="108"/>
                  </a:cubicBezTo>
                  <a:cubicBezTo>
                    <a:pt x="42" y="107"/>
                    <a:pt x="36" y="123"/>
                    <a:pt x="35" y="142"/>
                  </a:cubicBezTo>
                  <a:cubicBezTo>
                    <a:pt x="32" y="198"/>
                    <a:pt x="28" y="253"/>
                    <a:pt x="25" y="309"/>
                  </a:cubicBezTo>
                  <a:cubicBezTo>
                    <a:pt x="23" y="352"/>
                    <a:pt x="14" y="372"/>
                    <a:pt x="0" y="387"/>
                  </a:cubicBezTo>
                  <a:cubicBezTo>
                    <a:pt x="10" y="387"/>
                    <a:pt x="20" y="387"/>
                    <a:pt x="30" y="387"/>
                  </a:cubicBezTo>
                  <a:cubicBezTo>
                    <a:pt x="35" y="383"/>
                    <a:pt x="38" y="378"/>
                    <a:pt x="45" y="367"/>
                  </a:cubicBezTo>
                  <a:cubicBezTo>
                    <a:pt x="42" y="377"/>
                    <a:pt x="40" y="382"/>
                    <a:pt x="37" y="387"/>
                  </a:cubicBezTo>
                  <a:cubicBezTo>
                    <a:pt x="46" y="387"/>
                    <a:pt x="54" y="387"/>
                    <a:pt x="63" y="387"/>
                  </a:cubicBezTo>
                  <a:cubicBezTo>
                    <a:pt x="68" y="377"/>
                    <a:pt x="70" y="365"/>
                    <a:pt x="70" y="353"/>
                  </a:cubicBezTo>
                  <a:cubicBezTo>
                    <a:pt x="73" y="291"/>
                    <a:pt x="76" y="229"/>
                    <a:pt x="78" y="167"/>
                  </a:cubicBezTo>
                  <a:cubicBezTo>
                    <a:pt x="79" y="157"/>
                    <a:pt x="82" y="151"/>
                    <a:pt x="90" y="151"/>
                  </a:cubicBezTo>
                  <a:cubicBezTo>
                    <a:pt x="103" y="151"/>
                    <a:pt x="117" y="151"/>
                    <a:pt x="130" y="151"/>
                  </a:cubicBezTo>
                  <a:cubicBezTo>
                    <a:pt x="130" y="124"/>
                    <a:pt x="130" y="96"/>
                    <a:pt x="130" y="69"/>
                  </a:cubicBezTo>
                  <a:cubicBezTo>
                    <a:pt x="121" y="67"/>
                    <a:pt x="113" y="58"/>
                    <a:pt x="113" y="48"/>
                  </a:cubicBezTo>
                  <a:cubicBezTo>
                    <a:pt x="113" y="36"/>
                    <a:pt x="123" y="27"/>
                    <a:pt x="135" y="27"/>
                  </a:cubicBezTo>
                  <a:cubicBezTo>
                    <a:pt x="147" y="27"/>
                    <a:pt x="156" y="36"/>
                    <a:pt x="156" y="48"/>
                  </a:cubicBezTo>
                  <a:cubicBezTo>
                    <a:pt x="156" y="58"/>
                    <a:pt x="149" y="67"/>
                    <a:pt x="139" y="69"/>
                  </a:cubicBezTo>
                  <a:cubicBezTo>
                    <a:pt x="139" y="96"/>
                    <a:pt x="139" y="124"/>
                    <a:pt x="139" y="151"/>
                  </a:cubicBezTo>
                  <a:cubicBezTo>
                    <a:pt x="153" y="151"/>
                    <a:pt x="166" y="151"/>
                    <a:pt x="180" y="151"/>
                  </a:cubicBezTo>
                  <a:cubicBezTo>
                    <a:pt x="188" y="151"/>
                    <a:pt x="191" y="157"/>
                    <a:pt x="191" y="167"/>
                  </a:cubicBezTo>
                  <a:cubicBezTo>
                    <a:pt x="194" y="229"/>
                    <a:pt x="197" y="291"/>
                    <a:pt x="200" y="353"/>
                  </a:cubicBezTo>
                  <a:cubicBezTo>
                    <a:pt x="200" y="365"/>
                    <a:pt x="202" y="377"/>
                    <a:pt x="207" y="387"/>
                  </a:cubicBezTo>
                  <a:cubicBezTo>
                    <a:pt x="215" y="387"/>
                    <a:pt x="224" y="387"/>
                    <a:pt x="233" y="387"/>
                  </a:cubicBezTo>
                  <a:cubicBezTo>
                    <a:pt x="230" y="382"/>
                    <a:pt x="227" y="377"/>
                    <a:pt x="224" y="367"/>
                  </a:cubicBezTo>
                  <a:cubicBezTo>
                    <a:pt x="232" y="378"/>
                    <a:pt x="235" y="383"/>
                    <a:pt x="239" y="387"/>
                  </a:cubicBezTo>
                  <a:cubicBezTo>
                    <a:pt x="249" y="387"/>
                    <a:pt x="260" y="387"/>
                    <a:pt x="270" y="387"/>
                  </a:cubicBezTo>
                  <a:cubicBezTo>
                    <a:pt x="256" y="372"/>
                    <a:pt x="247" y="352"/>
                    <a:pt x="244" y="309"/>
                  </a:cubicBezTo>
                  <a:cubicBezTo>
                    <a:pt x="242" y="253"/>
                    <a:pt x="238" y="198"/>
                    <a:pt x="235" y="142"/>
                  </a:cubicBezTo>
                  <a:cubicBezTo>
                    <a:pt x="234" y="123"/>
                    <a:pt x="228" y="107"/>
                    <a:pt x="209" y="108"/>
                  </a:cubicBezTo>
                  <a:cubicBezTo>
                    <a:pt x="202" y="108"/>
                    <a:pt x="195" y="108"/>
                    <a:pt x="188" y="108"/>
                  </a:cubicBezTo>
                  <a:cubicBezTo>
                    <a:pt x="185" y="92"/>
                    <a:pt x="186" y="59"/>
                    <a:pt x="182" y="45"/>
                  </a:cubicBezTo>
                  <a:cubicBezTo>
                    <a:pt x="176" y="30"/>
                    <a:pt x="161" y="24"/>
                    <a:pt x="144" y="23"/>
                  </a:cubicBezTo>
                  <a:cubicBezTo>
                    <a:pt x="146" y="21"/>
                    <a:pt x="150" y="20"/>
                    <a:pt x="157" y="20"/>
                  </a:cubicBezTo>
                  <a:cubicBezTo>
                    <a:pt x="161" y="20"/>
                    <a:pt x="166" y="20"/>
                    <a:pt x="170" y="20"/>
                  </a:cubicBezTo>
                  <a:cubicBezTo>
                    <a:pt x="180" y="18"/>
                    <a:pt x="183" y="9"/>
                    <a:pt x="184" y="0"/>
                  </a:cubicBezTo>
                  <a:cubicBezTo>
                    <a:pt x="181" y="4"/>
                    <a:pt x="177" y="6"/>
                    <a:pt x="170" y="6"/>
                  </a:cubicBezTo>
                  <a:cubicBezTo>
                    <a:pt x="164" y="6"/>
                    <a:pt x="159" y="6"/>
                    <a:pt x="153" y="6"/>
                  </a:cubicBezTo>
                  <a:cubicBezTo>
                    <a:pt x="144" y="6"/>
                    <a:pt x="140" y="15"/>
                    <a:pt x="139" y="22"/>
                  </a:cubicBezTo>
                  <a:cubicBezTo>
                    <a:pt x="138" y="22"/>
                    <a:pt x="136" y="22"/>
                    <a:pt x="13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8" name="íṣľíḍè"/>
            <p:cNvSpPr/>
            <p:nvPr/>
          </p:nvSpPr>
          <p:spPr bwMode="auto">
            <a:xfrm>
              <a:off x="1735138" y="2095500"/>
              <a:ext cx="2667000" cy="2670175"/>
            </a:xfrm>
            <a:custGeom>
              <a:avLst/>
              <a:gdLst>
                <a:gd name="T0" fmla="*/ 404 w 809"/>
                <a:gd name="T1" fmla="*/ 0 h 809"/>
                <a:gd name="T2" fmla="*/ 809 w 809"/>
                <a:gd name="T3" fmla="*/ 404 h 809"/>
                <a:gd name="T4" fmla="*/ 404 w 809"/>
                <a:gd name="T5" fmla="*/ 809 h 809"/>
                <a:gd name="T6" fmla="*/ 0 w 809"/>
                <a:gd name="T7" fmla="*/ 404 h 809"/>
                <a:gd name="T8" fmla="*/ 404 w 809"/>
                <a:gd name="T9" fmla="*/ 0 h 809"/>
                <a:gd name="T10" fmla="*/ 404 w 809"/>
                <a:gd name="T11" fmla="*/ 0 h 809"/>
                <a:gd name="T12" fmla="*/ 404 w 809"/>
                <a:gd name="T13" fmla="*/ 14 h 809"/>
                <a:gd name="T14" fmla="*/ 14 w 809"/>
                <a:gd name="T15" fmla="*/ 404 h 809"/>
                <a:gd name="T16" fmla="*/ 404 w 809"/>
                <a:gd name="T17" fmla="*/ 795 h 809"/>
                <a:gd name="T18" fmla="*/ 795 w 809"/>
                <a:gd name="T19" fmla="*/ 404 h 809"/>
                <a:gd name="T20" fmla="*/ 404 w 809"/>
                <a:gd name="T21" fmla="*/ 14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9" h="809">
                  <a:moveTo>
                    <a:pt x="404" y="0"/>
                  </a:moveTo>
                  <a:cubicBezTo>
                    <a:pt x="627" y="0"/>
                    <a:pt x="809" y="182"/>
                    <a:pt x="809" y="404"/>
                  </a:cubicBezTo>
                  <a:cubicBezTo>
                    <a:pt x="809" y="627"/>
                    <a:pt x="627" y="809"/>
                    <a:pt x="404" y="809"/>
                  </a:cubicBezTo>
                  <a:cubicBezTo>
                    <a:pt x="181" y="809"/>
                    <a:pt x="0" y="627"/>
                    <a:pt x="0" y="404"/>
                  </a:cubicBezTo>
                  <a:cubicBezTo>
                    <a:pt x="0" y="182"/>
                    <a:pt x="181" y="0"/>
                    <a:pt x="404" y="0"/>
                  </a:cubicBezTo>
                  <a:cubicBezTo>
                    <a:pt x="404" y="0"/>
                    <a:pt x="404" y="0"/>
                    <a:pt x="404" y="0"/>
                  </a:cubicBezTo>
                  <a:close/>
                  <a:moveTo>
                    <a:pt x="404" y="14"/>
                  </a:moveTo>
                  <a:cubicBezTo>
                    <a:pt x="189" y="14"/>
                    <a:pt x="14" y="189"/>
                    <a:pt x="14" y="404"/>
                  </a:cubicBezTo>
                  <a:cubicBezTo>
                    <a:pt x="14" y="619"/>
                    <a:pt x="189" y="795"/>
                    <a:pt x="404" y="795"/>
                  </a:cubicBezTo>
                  <a:cubicBezTo>
                    <a:pt x="619" y="795"/>
                    <a:pt x="795" y="619"/>
                    <a:pt x="795" y="404"/>
                  </a:cubicBezTo>
                  <a:cubicBezTo>
                    <a:pt x="795" y="189"/>
                    <a:pt x="619" y="14"/>
                    <a:pt x="404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íṡ1idé"/>
            <p:cNvSpPr/>
            <p:nvPr/>
          </p:nvSpPr>
          <p:spPr bwMode="auto">
            <a:xfrm>
              <a:off x="1897063" y="3373438"/>
              <a:ext cx="2333625" cy="1227138"/>
            </a:xfrm>
            <a:custGeom>
              <a:avLst/>
              <a:gdLst>
                <a:gd name="T0" fmla="*/ 21 w 708"/>
                <a:gd name="T1" fmla="*/ 23 h 372"/>
                <a:gd name="T2" fmla="*/ 53 w 708"/>
                <a:gd name="T3" fmla="*/ 35 h 372"/>
                <a:gd name="T4" fmla="*/ 51 w 708"/>
                <a:gd name="T5" fmla="*/ 26 h 372"/>
                <a:gd name="T6" fmla="*/ 18 w 708"/>
                <a:gd name="T7" fmla="*/ 47 h 372"/>
                <a:gd name="T8" fmla="*/ 18 w 708"/>
                <a:gd name="T9" fmla="*/ 88 h 372"/>
                <a:gd name="T10" fmla="*/ 48 w 708"/>
                <a:gd name="T11" fmla="*/ 67 h 372"/>
                <a:gd name="T12" fmla="*/ 18 w 708"/>
                <a:gd name="T13" fmla="*/ 88 h 372"/>
                <a:gd name="T14" fmla="*/ 62 w 708"/>
                <a:gd name="T15" fmla="*/ 109 h 372"/>
                <a:gd name="T16" fmla="*/ 64 w 708"/>
                <a:gd name="T17" fmla="*/ 147 h 372"/>
                <a:gd name="T18" fmla="*/ 42 w 708"/>
                <a:gd name="T19" fmla="*/ 155 h 372"/>
                <a:gd name="T20" fmla="*/ 57 w 708"/>
                <a:gd name="T21" fmla="*/ 206 h 372"/>
                <a:gd name="T22" fmla="*/ 116 w 708"/>
                <a:gd name="T23" fmla="*/ 203 h 372"/>
                <a:gd name="T24" fmla="*/ 93 w 708"/>
                <a:gd name="T25" fmla="*/ 174 h 372"/>
                <a:gd name="T26" fmla="*/ 46 w 708"/>
                <a:gd name="T27" fmla="*/ 181 h 372"/>
                <a:gd name="T28" fmla="*/ 129 w 708"/>
                <a:gd name="T29" fmla="*/ 265 h 372"/>
                <a:gd name="T30" fmla="*/ 149 w 708"/>
                <a:gd name="T31" fmla="*/ 251 h 372"/>
                <a:gd name="T32" fmla="*/ 121 w 708"/>
                <a:gd name="T33" fmla="*/ 221 h 372"/>
                <a:gd name="T34" fmla="*/ 111 w 708"/>
                <a:gd name="T35" fmla="*/ 252 h 372"/>
                <a:gd name="T36" fmla="*/ 164 w 708"/>
                <a:gd name="T37" fmla="*/ 295 h 372"/>
                <a:gd name="T38" fmla="*/ 175 w 708"/>
                <a:gd name="T39" fmla="*/ 321 h 372"/>
                <a:gd name="T40" fmla="*/ 132 w 708"/>
                <a:gd name="T41" fmla="*/ 292 h 372"/>
                <a:gd name="T42" fmla="*/ 146 w 708"/>
                <a:gd name="T43" fmla="*/ 291 h 372"/>
                <a:gd name="T44" fmla="*/ 211 w 708"/>
                <a:gd name="T45" fmla="*/ 283 h 372"/>
                <a:gd name="T46" fmla="*/ 260 w 708"/>
                <a:gd name="T47" fmla="*/ 308 h 372"/>
                <a:gd name="T48" fmla="*/ 205 w 708"/>
                <a:gd name="T49" fmla="*/ 335 h 372"/>
                <a:gd name="T50" fmla="*/ 342 w 708"/>
                <a:gd name="T51" fmla="*/ 329 h 372"/>
                <a:gd name="T52" fmla="*/ 344 w 708"/>
                <a:gd name="T53" fmla="*/ 352 h 372"/>
                <a:gd name="T54" fmla="*/ 303 w 708"/>
                <a:gd name="T55" fmla="*/ 320 h 372"/>
                <a:gd name="T56" fmla="*/ 320 w 708"/>
                <a:gd name="T57" fmla="*/ 364 h 372"/>
                <a:gd name="T58" fmla="*/ 360 w 708"/>
                <a:gd name="T59" fmla="*/ 321 h 372"/>
                <a:gd name="T60" fmla="*/ 416 w 708"/>
                <a:gd name="T61" fmla="*/ 315 h 372"/>
                <a:gd name="T62" fmla="*/ 384 w 708"/>
                <a:gd name="T63" fmla="*/ 368 h 372"/>
                <a:gd name="T64" fmla="*/ 464 w 708"/>
                <a:gd name="T65" fmla="*/ 350 h 372"/>
                <a:gd name="T66" fmla="*/ 433 w 708"/>
                <a:gd name="T67" fmla="*/ 313 h 372"/>
                <a:gd name="T68" fmla="*/ 508 w 708"/>
                <a:gd name="T69" fmla="*/ 337 h 372"/>
                <a:gd name="T70" fmla="*/ 500 w 708"/>
                <a:gd name="T71" fmla="*/ 285 h 372"/>
                <a:gd name="T72" fmla="*/ 483 w 708"/>
                <a:gd name="T73" fmla="*/ 294 h 372"/>
                <a:gd name="T74" fmla="*/ 508 w 708"/>
                <a:gd name="T75" fmla="*/ 337 h 372"/>
                <a:gd name="T76" fmla="*/ 515 w 708"/>
                <a:gd name="T77" fmla="*/ 276 h 372"/>
                <a:gd name="T78" fmla="*/ 548 w 708"/>
                <a:gd name="T79" fmla="*/ 279 h 372"/>
                <a:gd name="T80" fmla="*/ 550 w 708"/>
                <a:gd name="T81" fmla="*/ 283 h 372"/>
                <a:gd name="T82" fmla="*/ 547 w 708"/>
                <a:gd name="T83" fmla="*/ 316 h 372"/>
                <a:gd name="T84" fmla="*/ 609 w 708"/>
                <a:gd name="T85" fmla="*/ 250 h 372"/>
                <a:gd name="T86" fmla="*/ 608 w 708"/>
                <a:gd name="T87" fmla="*/ 227 h 372"/>
                <a:gd name="T88" fmla="*/ 573 w 708"/>
                <a:gd name="T89" fmla="*/ 241 h 372"/>
                <a:gd name="T90" fmla="*/ 609 w 708"/>
                <a:gd name="T91" fmla="*/ 250 h 372"/>
                <a:gd name="T92" fmla="*/ 656 w 708"/>
                <a:gd name="T93" fmla="*/ 184 h 372"/>
                <a:gd name="T94" fmla="*/ 613 w 708"/>
                <a:gd name="T95" fmla="*/ 172 h 372"/>
                <a:gd name="T96" fmla="*/ 625 w 708"/>
                <a:gd name="T97" fmla="*/ 165 h 372"/>
                <a:gd name="T98" fmla="*/ 650 w 708"/>
                <a:gd name="T99" fmla="*/ 169 h 372"/>
                <a:gd name="T100" fmla="*/ 651 w 708"/>
                <a:gd name="T101" fmla="*/ 215 h 372"/>
                <a:gd name="T102" fmla="*/ 635 w 708"/>
                <a:gd name="T103" fmla="*/ 139 h 372"/>
                <a:gd name="T104" fmla="*/ 683 w 708"/>
                <a:gd name="T105" fmla="*/ 137 h 372"/>
                <a:gd name="T106" fmla="*/ 655 w 708"/>
                <a:gd name="T107" fmla="*/ 73 h 372"/>
                <a:gd name="T108" fmla="*/ 690 w 708"/>
                <a:gd name="T109" fmla="*/ 98 h 372"/>
                <a:gd name="T110" fmla="*/ 684 w 708"/>
                <a:gd name="T111" fmla="*/ 17 h 372"/>
                <a:gd name="T112" fmla="*/ 698 w 708"/>
                <a:gd name="T113" fmla="*/ 34 h 372"/>
                <a:gd name="T114" fmla="*/ 659 w 708"/>
                <a:gd name="T115" fmla="*/ 29 h 372"/>
                <a:gd name="T116" fmla="*/ 659 w 708"/>
                <a:gd name="T117" fmla="*/ 11 h 372"/>
                <a:gd name="T118" fmla="*/ 663 w 708"/>
                <a:gd name="T119" fmla="*/ 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08" h="372">
                  <a:moveTo>
                    <a:pt x="0" y="6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5" y="9"/>
                    <a:pt x="11" y="11"/>
                    <a:pt x="8" y="14"/>
                  </a:cubicBezTo>
                  <a:cubicBezTo>
                    <a:pt x="5" y="18"/>
                    <a:pt x="4" y="22"/>
                    <a:pt x="4" y="26"/>
                  </a:cubicBezTo>
                  <a:cubicBezTo>
                    <a:pt x="4" y="29"/>
                    <a:pt x="5" y="32"/>
                    <a:pt x="6" y="33"/>
                  </a:cubicBezTo>
                  <a:cubicBezTo>
                    <a:pt x="7" y="35"/>
                    <a:pt x="9" y="36"/>
                    <a:pt x="11" y="36"/>
                  </a:cubicBezTo>
                  <a:cubicBezTo>
                    <a:pt x="14" y="36"/>
                    <a:pt x="18" y="32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1"/>
                  </a:cubicBezTo>
                  <a:cubicBezTo>
                    <a:pt x="25" y="15"/>
                    <a:pt x="27" y="11"/>
                    <a:pt x="30" y="9"/>
                  </a:cubicBezTo>
                  <a:cubicBezTo>
                    <a:pt x="31" y="8"/>
                    <a:pt x="32" y="7"/>
                    <a:pt x="34" y="7"/>
                  </a:cubicBezTo>
                  <a:cubicBezTo>
                    <a:pt x="35" y="6"/>
                    <a:pt x="36" y="6"/>
                    <a:pt x="38" y="6"/>
                  </a:cubicBezTo>
                  <a:cubicBezTo>
                    <a:pt x="43" y="6"/>
                    <a:pt x="47" y="8"/>
                    <a:pt x="50" y="11"/>
                  </a:cubicBezTo>
                  <a:cubicBezTo>
                    <a:pt x="53" y="15"/>
                    <a:pt x="55" y="19"/>
                    <a:pt x="55" y="25"/>
                  </a:cubicBezTo>
                  <a:cubicBezTo>
                    <a:pt x="55" y="28"/>
                    <a:pt x="54" y="31"/>
                    <a:pt x="53" y="35"/>
                  </a:cubicBezTo>
                  <a:cubicBezTo>
                    <a:pt x="52" y="38"/>
                    <a:pt x="51" y="40"/>
                    <a:pt x="51" y="40"/>
                  </a:cubicBezTo>
                  <a:cubicBezTo>
                    <a:pt x="51" y="41"/>
                    <a:pt x="52" y="41"/>
                    <a:pt x="52" y="42"/>
                  </a:cubicBezTo>
                  <a:cubicBezTo>
                    <a:pt x="53" y="42"/>
                    <a:pt x="53" y="42"/>
                    <a:pt x="55" y="4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2" y="42"/>
                    <a:pt x="45" y="40"/>
                    <a:pt x="48" y="37"/>
                  </a:cubicBezTo>
                  <a:cubicBezTo>
                    <a:pt x="50" y="34"/>
                    <a:pt x="51" y="30"/>
                    <a:pt x="51" y="26"/>
                  </a:cubicBezTo>
                  <a:cubicBezTo>
                    <a:pt x="51" y="24"/>
                    <a:pt x="51" y="22"/>
                    <a:pt x="49" y="20"/>
                  </a:cubicBezTo>
                  <a:cubicBezTo>
                    <a:pt x="48" y="19"/>
                    <a:pt x="47" y="18"/>
                    <a:pt x="45" y="18"/>
                  </a:cubicBezTo>
                  <a:cubicBezTo>
                    <a:pt x="42" y="18"/>
                    <a:pt x="39" y="21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4" y="33"/>
                    <a:pt x="33" y="37"/>
                    <a:pt x="32" y="39"/>
                  </a:cubicBezTo>
                  <a:cubicBezTo>
                    <a:pt x="31" y="40"/>
                    <a:pt x="30" y="42"/>
                    <a:pt x="29" y="43"/>
                  </a:cubicBezTo>
                  <a:cubicBezTo>
                    <a:pt x="27" y="44"/>
                    <a:pt x="26" y="45"/>
                    <a:pt x="24" y="46"/>
                  </a:cubicBezTo>
                  <a:cubicBezTo>
                    <a:pt x="22" y="47"/>
                    <a:pt x="20" y="47"/>
                    <a:pt x="18" y="47"/>
                  </a:cubicBezTo>
                  <a:cubicBezTo>
                    <a:pt x="13" y="47"/>
                    <a:pt x="9" y="46"/>
                    <a:pt x="6" y="42"/>
                  </a:cubicBezTo>
                  <a:cubicBezTo>
                    <a:pt x="2" y="38"/>
                    <a:pt x="1" y="34"/>
                    <a:pt x="1" y="28"/>
                  </a:cubicBezTo>
                  <a:cubicBezTo>
                    <a:pt x="1" y="25"/>
                    <a:pt x="1" y="21"/>
                    <a:pt x="2" y="17"/>
                  </a:cubicBezTo>
                  <a:cubicBezTo>
                    <a:pt x="3" y="14"/>
                    <a:pt x="4" y="12"/>
                    <a:pt x="4" y="12"/>
                  </a:cubicBezTo>
                  <a:cubicBezTo>
                    <a:pt x="4" y="11"/>
                    <a:pt x="3" y="10"/>
                    <a:pt x="3" y="9"/>
                  </a:cubicBezTo>
                  <a:cubicBezTo>
                    <a:pt x="2" y="9"/>
                    <a:pt x="1" y="9"/>
                    <a:pt x="0" y="9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8" y="88"/>
                  </a:moveTo>
                  <a:cubicBezTo>
                    <a:pt x="16" y="89"/>
                    <a:pt x="14" y="90"/>
                    <a:pt x="13" y="91"/>
                  </a:cubicBezTo>
                  <a:cubicBezTo>
                    <a:pt x="12" y="92"/>
                    <a:pt x="12" y="94"/>
                    <a:pt x="12" y="96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8" y="70"/>
                    <a:pt x="8" y="71"/>
                    <a:pt x="10" y="72"/>
                  </a:cubicBezTo>
                  <a:cubicBezTo>
                    <a:pt x="11" y="73"/>
                    <a:pt x="13" y="73"/>
                    <a:pt x="16" y="7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50" y="66"/>
                    <a:pt x="52" y="66"/>
                    <a:pt x="53" y="64"/>
                  </a:cubicBezTo>
                  <a:cubicBezTo>
                    <a:pt x="54" y="63"/>
                    <a:pt x="54" y="61"/>
                    <a:pt x="54" y="59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5"/>
                    <a:pt x="58" y="84"/>
                    <a:pt x="56" y="83"/>
                  </a:cubicBezTo>
                  <a:cubicBezTo>
                    <a:pt x="55" y="82"/>
                    <a:pt x="53" y="82"/>
                    <a:pt x="51" y="83"/>
                  </a:cubicBezTo>
                  <a:cubicBezTo>
                    <a:pt x="18" y="88"/>
                    <a:pt x="18" y="88"/>
                    <a:pt x="18" y="88"/>
                  </a:cubicBezTo>
                  <a:close/>
                  <a:moveTo>
                    <a:pt x="41" y="158"/>
                  </a:moveTo>
                  <a:cubicBezTo>
                    <a:pt x="37" y="157"/>
                    <a:pt x="33" y="155"/>
                    <a:pt x="30" y="152"/>
                  </a:cubicBezTo>
                  <a:cubicBezTo>
                    <a:pt x="27" y="149"/>
                    <a:pt x="24" y="145"/>
                    <a:pt x="23" y="141"/>
                  </a:cubicBezTo>
                  <a:cubicBezTo>
                    <a:pt x="22" y="137"/>
                    <a:pt x="21" y="134"/>
                    <a:pt x="22" y="131"/>
                  </a:cubicBezTo>
                  <a:cubicBezTo>
                    <a:pt x="22" y="128"/>
                    <a:pt x="23" y="125"/>
                    <a:pt x="24" y="122"/>
                  </a:cubicBezTo>
                  <a:cubicBezTo>
                    <a:pt x="26" y="118"/>
                    <a:pt x="28" y="116"/>
                    <a:pt x="31" y="113"/>
                  </a:cubicBezTo>
                  <a:cubicBezTo>
                    <a:pt x="34" y="111"/>
                    <a:pt x="37" y="109"/>
                    <a:pt x="41" y="108"/>
                  </a:cubicBezTo>
                  <a:cubicBezTo>
                    <a:pt x="49" y="105"/>
                    <a:pt x="55" y="106"/>
                    <a:pt x="62" y="109"/>
                  </a:cubicBezTo>
                  <a:cubicBezTo>
                    <a:pt x="68" y="112"/>
                    <a:pt x="72" y="117"/>
                    <a:pt x="75" y="125"/>
                  </a:cubicBezTo>
                  <a:cubicBezTo>
                    <a:pt x="76" y="128"/>
                    <a:pt x="76" y="131"/>
                    <a:pt x="76" y="135"/>
                  </a:cubicBezTo>
                  <a:cubicBezTo>
                    <a:pt x="76" y="138"/>
                    <a:pt x="76" y="140"/>
                    <a:pt x="76" y="140"/>
                  </a:cubicBezTo>
                  <a:cubicBezTo>
                    <a:pt x="76" y="141"/>
                    <a:pt x="77" y="141"/>
                    <a:pt x="77" y="141"/>
                  </a:cubicBezTo>
                  <a:cubicBezTo>
                    <a:pt x="78" y="142"/>
                    <a:pt x="79" y="142"/>
                    <a:pt x="80" y="142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65" y="149"/>
                    <a:pt x="65" y="149"/>
                    <a:pt x="65" y="149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8" y="145"/>
                    <a:pt x="70" y="142"/>
                    <a:pt x="72" y="139"/>
                  </a:cubicBezTo>
                  <a:cubicBezTo>
                    <a:pt x="73" y="137"/>
                    <a:pt x="73" y="133"/>
                    <a:pt x="72" y="130"/>
                  </a:cubicBezTo>
                  <a:cubicBezTo>
                    <a:pt x="71" y="126"/>
                    <a:pt x="68" y="123"/>
                    <a:pt x="64" y="122"/>
                  </a:cubicBezTo>
                  <a:cubicBezTo>
                    <a:pt x="59" y="121"/>
                    <a:pt x="54" y="122"/>
                    <a:pt x="47" y="124"/>
                  </a:cubicBezTo>
                  <a:cubicBezTo>
                    <a:pt x="40" y="126"/>
                    <a:pt x="34" y="129"/>
                    <a:pt x="31" y="132"/>
                  </a:cubicBezTo>
                  <a:cubicBezTo>
                    <a:pt x="28" y="136"/>
                    <a:pt x="27" y="140"/>
                    <a:pt x="29" y="144"/>
                  </a:cubicBezTo>
                  <a:cubicBezTo>
                    <a:pt x="30" y="146"/>
                    <a:pt x="31" y="149"/>
                    <a:pt x="34" y="151"/>
                  </a:cubicBezTo>
                  <a:cubicBezTo>
                    <a:pt x="36" y="153"/>
                    <a:pt x="39" y="154"/>
                    <a:pt x="42" y="155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60" y="193"/>
                  </a:moveTo>
                  <a:cubicBezTo>
                    <a:pt x="73" y="185"/>
                    <a:pt x="73" y="185"/>
                    <a:pt x="73" y="185"/>
                  </a:cubicBezTo>
                  <a:cubicBezTo>
                    <a:pt x="81" y="198"/>
                    <a:pt x="81" y="198"/>
                    <a:pt x="81" y="198"/>
                  </a:cubicBezTo>
                  <a:cubicBezTo>
                    <a:pt x="68" y="207"/>
                    <a:pt x="68" y="207"/>
                    <a:pt x="68" y="207"/>
                  </a:cubicBezTo>
                  <a:cubicBezTo>
                    <a:pt x="66" y="208"/>
                    <a:pt x="64" y="208"/>
                    <a:pt x="63" y="208"/>
                  </a:cubicBezTo>
                  <a:cubicBezTo>
                    <a:pt x="61" y="208"/>
                    <a:pt x="60" y="207"/>
                    <a:pt x="59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4" y="230"/>
                    <a:pt x="74" y="230"/>
                    <a:pt x="74" y="230"/>
                  </a:cubicBezTo>
                  <a:cubicBezTo>
                    <a:pt x="73" y="228"/>
                    <a:pt x="72" y="226"/>
                    <a:pt x="73" y="224"/>
                  </a:cubicBezTo>
                  <a:cubicBezTo>
                    <a:pt x="73" y="223"/>
                    <a:pt x="75" y="222"/>
                    <a:pt x="77" y="220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7" y="201"/>
                    <a:pt x="109" y="201"/>
                    <a:pt x="110" y="201"/>
                  </a:cubicBezTo>
                  <a:cubicBezTo>
                    <a:pt x="112" y="201"/>
                    <a:pt x="113" y="202"/>
                    <a:pt x="114" y="204"/>
                  </a:cubicBezTo>
                  <a:cubicBezTo>
                    <a:pt x="116" y="203"/>
                    <a:pt x="116" y="203"/>
                    <a:pt x="116" y="203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100" y="182"/>
                    <a:pt x="101" y="183"/>
                    <a:pt x="100" y="185"/>
                  </a:cubicBezTo>
                  <a:cubicBezTo>
                    <a:pt x="100" y="186"/>
                    <a:pt x="98" y="188"/>
                    <a:pt x="96" y="189"/>
                  </a:cubicBezTo>
                  <a:cubicBezTo>
                    <a:pt x="85" y="196"/>
                    <a:pt x="85" y="196"/>
                    <a:pt x="85" y="196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88" y="176"/>
                    <a:pt x="88" y="176"/>
                    <a:pt x="88" y="176"/>
                  </a:cubicBezTo>
                  <a:cubicBezTo>
                    <a:pt x="90" y="174"/>
                    <a:pt x="92" y="174"/>
                    <a:pt x="93" y="174"/>
                  </a:cubicBezTo>
                  <a:cubicBezTo>
                    <a:pt x="95" y="174"/>
                    <a:pt x="96" y="175"/>
                    <a:pt x="98" y="177"/>
                  </a:cubicBezTo>
                  <a:cubicBezTo>
                    <a:pt x="99" y="176"/>
                    <a:pt x="99" y="176"/>
                    <a:pt x="99" y="176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3" y="155"/>
                    <a:pt x="84" y="157"/>
                    <a:pt x="83" y="158"/>
                  </a:cubicBezTo>
                  <a:cubicBezTo>
                    <a:pt x="83" y="159"/>
                    <a:pt x="82" y="161"/>
                    <a:pt x="79" y="162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9" y="181"/>
                    <a:pt x="47" y="182"/>
                    <a:pt x="46" y="181"/>
                  </a:cubicBezTo>
                  <a:cubicBezTo>
                    <a:pt x="44" y="181"/>
                    <a:pt x="43" y="180"/>
                    <a:pt x="42" y="178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6" y="201"/>
                    <a:pt x="56" y="199"/>
                    <a:pt x="56" y="197"/>
                  </a:cubicBezTo>
                  <a:cubicBezTo>
                    <a:pt x="56" y="196"/>
                    <a:pt x="58" y="195"/>
                    <a:pt x="60" y="193"/>
                  </a:cubicBezTo>
                  <a:cubicBezTo>
                    <a:pt x="60" y="193"/>
                    <a:pt x="60" y="193"/>
                    <a:pt x="60" y="193"/>
                  </a:cubicBezTo>
                  <a:close/>
                  <a:moveTo>
                    <a:pt x="129" y="265"/>
                  </a:moveTo>
                  <a:cubicBezTo>
                    <a:pt x="146" y="249"/>
                    <a:pt x="146" y="249"/>
                    <a:pt x="146" y="249"/>
                  </a:cubicBezTo>
                  <a:cubicBezTo>
                    <a:pt x="148" y="247"/>
                    <a:pt x="149" y="245"/>
                    <a:pt x="149" y="244"/>
                  </a:cubicBezTo>
                  <a:cubicBezTo>
                    <a:pt x="150" y="242"/>
                    <a:pt x="149" y="241"/>
                    <a:pt x="147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60" y="250"/>
                    <a:pt x="160" y="250"/>
                    <a:pt x="160" y="250"/>
                  </a:cubicBezTo>
                  <a:cubicBezTo>
                    <a:pt x="159" y="251"/>
                    <a:pt x="159" y="251"/>
                    <a:pt x="159" y="251"/>
                  </a:cubicBezTo>
                  <a:cubicBezTo>
                    <a:pt x="157" y="249"/>
                    <a:pt x="155" y="248"/>
                    <a:pt x="154" y="248"/>
                  </a:cubicBezTo>
                  <a:cubicBezTo>
                    <a:pt x="152" y="248"/>
                    <a:pt x="151" y="249"/>
                    <a:pt x="149" y="251"/>
                  </a:cubicBezTo>
                  <a:cubicBezTo>
                    <a:pt x="132" y="267"/>
                    <a:pt x="132" y="267"/>
                    <a:pt x="132" y="267"/>
                  </a:cubicBezTo>
                  <a:cubicBezTo>
                    <a:pt x="129" y="270"/>
                    <a:pt x="127" y="271"/>
                    <a:pt x="125" y="272"/>
                  </a:cubicBezTo>
                  <a:cubicBezTo>
                    <a:pt x="123" y="273"/>
                    <a:pt x="121" y="274"/>
                    <a:pt x="119" y="274"/>
                  </a:cubicBezTo>
                  <a:cubicBezTo>
                    <a:pt x="116" y="274"/>
                    <a:pt x="114" y="273"/>
                    <a:pt x="111" y="272"/>
                  </a:cubicBezTo>
                  <a:cubicBezTo>
                    <a:pt x="108" y="270"/>
                    <a:pt x="105" y="268"/>
                    <a:pt x="103" y="265"/>
                  </a:cubicBezTo>
                  <a:cubicBezTo>
                    <a:pt x="98" y="260"/>
                    <a:pt x="96" y="256"/>
                    <a:pt x="96" y="251"/>
                  </a:cubicBezTo>
                  <a:cubicBezTo>
                    <a:pt x="96" y="246"/>
                    <a:pt x="98" y="242"/>
                    <a:pt x="103" y="238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2" y="219"/>
                    <a:pt x="123" y="217"/>
                    <a:pt x="124" y="216"/>
                  </a:cubicBezTo>
                  <a:cubicBezTo>
                    <a:pt x="124" y="215"/>
                    <a:pt x="123" y="213"/>
                    <a:pt x="121" y="211"/>
                  </a:cubicBezTo>
                  <a:cubicBezTo>
                    <a:pt x="123" y="210"/>
                    <a:pt x="123" y="210"/>
                    <a:pt x="123" y="210"/>
                  </a:cubicBezTo>
                  <a:cubicBezTo>
                    <a:pt x="143" y="231"/>
                    <a:pt x="143" y="231"/>
                    <a:pt x="143" y="231"/>
                  </a:cubicBezTo>
                  <a:cubicBezTo>
                    <a:pt x="141" y="232"/>
                    <a:pt x="141" y="232"/>
                    <a:pt x="141" y="232"/>
                  </a:cubicBezTo>
                  <a:cubicBezTo>
                    <a:pt x="140" y="231"/>
                    <a:pt x="138" y="230"/>
                    <a:pt x="137" y="230"/>
                  </a:cubicBezTo>
                  <a:cubicBezTo>
                    <a:pt x="135" y="230"/>
                    <a:pt x="133" y="231"/>
                    <a:pt x="131" y="233"/>
                  </a:cubicBezTo>
                  <a:cubicBezTo>
                    <a:pt x="111" y="252"/>
                    <a:pt x="111" y="252"/>
                    <a:pt x="111" y="252"/>
                  </a:cubicBezTo>
                  <a:cubicBezTo>
                    <a:pt x="108" y="254"/>
                    <a:pt x="106" y="257"/>
                    <a:pt x="106" y="259"/>
                  </a:cubicBezTo>
                  <a:cubicBezTo>
                    <a:pt x="106" y="262"/>
                    <a:pt x="107" y="264"/>
                    <a:pt x="109" y="267"/>
                  </a:cubicBezTo>
                  <a:cubicBezTo>
                    <a:pt x="112" y="270"/>
                    <a:pt x="115" y="271"/>
                    <a:pt x="118" y="271"/>
                  </a:cubicBezTo>
                  <a:cubicBezTo>
                    <a:pt x="122" y="270"/>
                    <a:pt x="125" y="268"/>
                    <a:pt x="129" y="265"/>
                  </a:cubicBezTo>
                  <a:cubicBezTo>
                    <a:pt x="129" y="265"/>
                    <a:pt x="129" y="265"/>
                    <a:pt x="129" y="265"/>
                  </a:cubicBezTo>
                  <a:close/>
                  <a:moveTo>
                    <a:pt x="146" y="291"/>
                  </a:moveTo>
                  <a:cubicBezTo>
                    <a:pt x="153" y="287"/>
                    <a:pt x="153" y="287"/>
                    <a:pt x="153" y="287"/>
                  </a:cubicBezTo>
                  <a:cubicBezTo>
                    <a:pt x="164" y="295"/>
                    <a:pt x="164" y="295"/>
                    <a:pt x="164" y="295"/>
                  </a:cubicBezTo>
                  <a:cubicBezTo>
                    <a:pt x="161" y="304"/>
                    <a:pt x="161" y="304"/>
                    <a:pt x="161" y="304"/>
                  </a:cubicBezTo>
                  <a:cubicBezTo>
                    <a:pt x="161" y="305"/>
                    <a:pt x="161" y="305"/>
                    <a:pt x="160" y="305"/>
                  </a:cubicBezTo>
                  <a:cubicBezTo>
                    <a:pt x="160" y="306"/>
                    <a:pt x="160" y="306"/>
                    <a:pt x="160" y="306"/>
                  </a:cubicBezTo>
                  <a:cubicBezTo>
                    <a:pt x="159" y="307"/>
                    <a:pt x="158" y="308"/>
                    <a:pt x="158" y="308"/>
                  </a:cubicBezTo>
                  <a:cubicBezTo>
                    <a:pt x="157" y="307"/>
                    <a:pt x="155" y="307"/>
                    <a:pt x="153" y="305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74" y="322"/>
                    <a:pt x="174" y="322"/>
                    <a:pt x="174" y="322"/>
                  </a:cubicBezTo>
                  <a:cubicBezTo>
                    <a:pt x="175" y="321"/>
                    <a:pt x="175" y="321"/>
                    <a:pt x="175" y="321"/>
                  </a:cubicBezTo>
                  <a:cubicBezTo>
                    <a:pt x="174" y="320"/>
                    <a:pt x="174" y="320"/>
                    <a:pt x="173" y="319"/>
                  </a:cubicBezTo>
                  <a:cubicBezTo>
                    <a:pt x="173" y="318"/>
                    <a:pt x="173" y="316"/>
                    <a:pt x="174" y="315"/>
                  </a:cubicBezTo>
                  <a:cubicBezTo>
                    <a:pt x="186" y="268"/>
                    <a:pt x="186" y="268"/>
                    <a:pt x="186" y="268"/>
                  </a:cubicBezTo>
                  <a:cubicBezTo>
                    <a:pt x="181" y="264"/>
                    <a:pt x="181" y="264"/>
                    <a:pt x="181" y="264"/>
                  </a:cubicBezTo>
                  <a:cubicBezTo>
                    <a:pt x="141" y="290"/>
                    <a:pt x="141" y="290"/>
                    <a:pt x="141" y="290"/>
                  </a:cubicBezTo>
                  <a:cubicBezTo>
                    <a:pt x="139" y="291"/>
                    <a:pt x="138" y="291"/>
                    <a:pt x="137" y="292"/>
                  </a:cubicBezTo>
                  <a:cubicBezTo>
                    <a:pt x="135" y="292"/>
                    <a:pt x="134" y="291"/>
                    <a:pt x="133" y="291"/>
                  </a:cubicBezTo>
                  <a:cubicBezTo>
                    <a:pt x="132" y="292"/>
                    <a:pt x="132" y="292"/>
                    <a:pt x="132" y="292"/>
                  </a:cubicBezTo>
                  <a:cubicBezTo>
                    <a:pt x="145" y="301"/>
                    <a:pt x="145" y="301"/>
                    <a:pt x="145" y="301"/>
                  </a:cubicBezTo>
                  <a:cubicBezTo>
                    <a:pt x="146" y="300"/>
                    <a:pt x="146" y="300"/>
                    <a:pt x="146" y="300"/>
                  </a:cubicBezTo>
                  <a:cubicBezTo>
                    <a:pt x="145" y="299"/>
                    <a:pt x="145" y="299"/>
                    <a:pt x="145" y="299"/>
                  </a:cubicBezTo>
                  <a:cubicBezTo>
                    <a:pt x="144" y="298"/>
                    <a:pt x="143" y="297"/>
                    <a:pt x="143" y="296"/>
                  </a:cubicBezTo>
                  <a:cubicBezTo>
                    <a:pt x="142" y="295"/>
                    <a:pt x="143" y="294"/>
                    <a:pt x="143" y="293"/>
                  </a:cubicBezTo>
                  <a:cubicBezTo>
                    <a:pt x="144" y="293"/>
                    <a:pt x="144" y="293"/>
                    <a:pt x="144" y="292"/>
                  </a:cubicBezTo>
                  <a:cubicBezTo>
                    <a:pt x="145" y="292"/>
                    <a:pt x="145" y="292"/>
                    <a:pt x="146" y="291"/>
                  </a:cubicBezTo>
                  <a:cubicBezTo>
                    <a:pt x="146" y="291"/>
                    <a:pt x="146" y="291"/>
                    <a:pt x="146" y="291"/>
                  </a:cubicBezTo>
                  <a:close/>
                  <a:moveTo>
                    <a:pt x="156" y="285"/>
                  </a:moveTo>
                  <a:cubicBezTo>
                    <a:pt x="169" y="276"/>
                    <a:pt x="169" y="276"/>
                    <a:pt x="169" y="276"/>
                  </a:cubicBezTo>
                  <a:cubicBezTo>
                    <a:pt x="164" y="291"/>
                    <a:pt x="164" y="291"/>
                    <a:pt x="164" y="291"/>
                  </a:cubicBezTo>
                  <a:cubicBezTo>
                    <a:pt x="156" y="285"/>
                    <a:pt x="156" y="285"/>
                    <a:pt x="156" y="285"/>
                  </a:cubicBezTo>
                  <a:close/>
                  <a:moveTo>
                    <a:pt x="213" y="294"/>
                  </a:moveTo>
                  <a:cubicBezTo>
                    <a:pt x="214" y="292"/>
                    <a:pt x="214" y="290"/>
                    <a:pt x="214" y="288"/>
                  </a:cubicBezTo>
                  <a:cubicBezTo>
                    <a:pt x="213" y="287"/>
                    <a:pt x="212" y="286"/>
                    <a:pt x="210" y="285"/>
                  </a:cubicBezTo>
                  <a:cubicBezTo>
                    <a:pt x="211" y="283"/>
                    <a:pt x="211" y="283"/>
                    <a:pt x="211" y="283"/>
                  </a:cubicBezTo>
                  <a:cubicBezTo>
                    <a:pt x="230" y="292"/>
                    <a:pt x="230" y="292"/>
                    <a:pt x="230" y="292"/>
                  </a:cubicBezTo>
                  <a:cubicBezTo>
                    <a:pt x="239" y="329"/>
                    <a:pt x="239" y="329"/>
                    <a:pt x="239" y="329"/>
                  </a:cubicBezTo>
                  <a:cubicBezTo>
                    <a:pt x="248" y="311"/>
                    <a:pt x="248" y="311"/>
                    <a:pt x="248" y="311"/>
                  </a:cubicBezTo>
                  <a:cubicBezTo>
                    <a:pt x="249" y="308"/>
                    <a:pt x="250" y="306"/>
                    <a:pt x="249" y="305"/>
                  </a:cubicBezTo>
                  <a:cubicBezTo>
                    <a:pt x="249" y="304"/>
                    <a:pt x="248" y="302"/>
                    <a:pt x="245" y="301"/>
                  </a:cubicBezTo>
                  <a:cubicBezTo>
                    <a:pt x="246" y="299"/>
                    <a:pt x="246" y="299"/>
                    <a:pt x="246" y="299"/>
                  </a:cubicBezTo>
                  <a:cubicBezTo>
                    <a:pt x="261" y="306"/>
                    <a:pt x="261" y="306"/>
                    <a:pt x="261" y="306"/>
                  </a:cubicBezTo>
                  <a:cubicBezTo>
                    <a:pt x="260" y="308"/>
                    <a:pt x="260" y="308"/>
                    <a:pt x="260" y="308"/>
                  </a:cubicBezTo>
                  <a:cubicBezTo>
                    <a:pt x="258" y="307"/>
                    <a:pt x="256" y="307"/>
                    <a:pt x="255" y="308"/>
                  </a:cubicBezTo>
                  <a:cubicBezTo>
                    <a:pt x="254" y="308"/>
                    <a:pt x="252" y="310"/>
                    <a:pt x="251" y="312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28" y="348"/>
                    <a:pt x="228" y="348"/>
                    <a:pt x="228" y="348"/>
                  </a:cubicBezTo>
                  <a:cubicBezTo>
                    <a:pt x="215" y="297"/>
                    <a:pt x="215" y="297"/>
                    <a:pt x="215" y="297"/>
                  </a:cubicBezTo>
                  <a:cubicBezTo>
                    <a:pt x="202" y="325"/>
                    <a:pt x="202" y="325"/>
                    <a:pt x="202" y="325"/>
                  </a:cubicBezTo>
                  <a:cubicBezTo>
                    <a:pt x="201" y="328"/>
                    <a:pt x="200" y="330"/>
                    <a:pt x="201" y="331"/>
                  </a:cubicBezTo>
                  <a:cubicBezTo>
                    <a:pt x="201" y="332"/>
                    <a:pt x="203" y="334"/>
                    <a:pt x="205" y="335"/>
                  </a:cubicBezTo>
                  <a:cubicBezTo>
                    <a:pt x="204" y="337"/>
                    <a:pt x="204" y="337"/>
                    <a:pt x="204" y="337"/>
                  </a:cubicBezTo>
                  <a:cubicBezTo>
                    <a:pt x="189" y="329"/>
                    <a:pt x="189" y="329"/>
                    <a:pt x="189" y="329"/>
                  </a:cubicBezTo>
                  <a:cubicBezTo>
                    <a:pt x="190" y="328"/>
                    <a:pt x="190" y="328"/>
                    <a:pt x="190" y="328"/>
                  </a:cubicBezTo>
                  <a:cubicBezTo>
                    <a:pt x="192" y="329"/>
                    <a:pt x="194" y="329"/>
                    <a:pt x="195" y="328"/>
                  </a:cubicBezTo>
                  <a:cubicBezTo>
                    <a:pt x="196" y="328"/>
                    <a:pt x="198" y="326"/>
                    <a:pt x="199" y="324"/>
                  </a:cubicBezTo>
                  <a:cubicBezTo>
                    <a:pt x="213" y="294"/>
                    <a:pt x="213" y="294"/>
                    <a:pt x="213" y="294"/>
                  </a:cubicBezTo>
                  <a:close/>
                  <a:moveTo>
                    <a:pt x="340" y="352"/>
                  </a:moveTo>
                  <a:cubicBezTo>
                    <a:pt x="342" y="329"/>
                    <a:pt x="342" y="329"/>
                    <a:pt x="342" y="329"/>
                  </a:cubicBezTo>
                  <a:cubicBezTo>
                    <a:pt x="342" y="326"/>
                    <a:pt x="342" y="324"/>
                    <a:pt x="341" y="323"/>
                  </a:cubicBezTo>
                  <a:cubicBezTo>
                    <a:pt x="340" y="322"/>
                    <a:pt x="339" y="321"/>
                    <a:pt x="336" y="321"/>
                  </a:cubicBezTo>
                  <a:cubicBezTo>
                    <a:pt x="337" y="319"/>
                    <a:pt x="337" y="319"/>
                    <a:pt x="337" y="319"/>
                  </a:cubicBezTo>
                  <a:cubicBezTo>
                    <a:pt x="353" y="320"/>
                    <a:pt x="353" y="320"/>
                    <a:pt x="353" y="320"/>
                  </a:cubicBezTo>
                  <a:cubicBezTo>
                    <a:pt x="353" y="322"/>
                    <a:pt x="353" y="322"/>
                    <a:pt x="353" y="322"/>
                  </a:cubicBezTo>
                  <a:cubicBezTo>
                    <a:pt x="351" y="322"/>
                    <a:pt x="349" y="323"/>
                    <a:pt x="348" y="324"/>
                  </a:cubicBezTo>
                  <a:cubicBezTo>
                    <a:pt x="347" y="325"/>
                    <a:pt x="346" y="327"/>
                    <a:pt x="346" y="329"/>
                  </a:cubicBezTo>
                  <a:cubicBezTo>
                    <a:pt x="344" y="352"/>
                    <a:pt x="344" y="352"/>
                    <a:pt x="344" y="352"/>
                  </a:cubicBezTo>
                  <a:cubicBezTo>
                    <a:pt x="343" y="356"/>
                    <a:pt x="343" y="359"/>
                    <a:pt x="342" y="361"/>
                  </a:cubicBezTo>
                  <a:cubicBezTo>
                    <a:pt x="341" y="363"/>
                    <a:pt x="340" y="364"/>
                    <a:pt x="339" y="366"/>
                  </a:cubicBezTo>
                  <a:cubicBezTo>
                    <a:pt x="337" y="368"/>
                    <a:pt x="334" y="369"/>
                    <a:pt x="331" y="370"/>
                  </a:cubicBezTo>
                  <a:cubicBezTo>
                    <a:pt x="328" y="371"/>
                    <a:pt x="325" y="371"/>
                    <a:pt x="321" y="371"/>
                  </a:cubicBezTo>
                  <a:cubicBezTo>
                    <a:pt x="314" y="370"/>
                    <a:pt x="309" y="368"/>
                    <a:pt x="306" y="365"/>
                  </a:cubicBezTo>
                  <a:cubicBezTo>
                    <a:pt x="303" y="361"/>
                    <a:pt x="302" y="356"/>
                    <a:pt x="302" y="350"/>
                  </a:cubicBezTo>
                  <a:cubicBezTo>
                    <a:pt x="304" y="326"/>
                    <a:pt x="304" y="326"/>
                    <a:pt x="304" y="326"/>
                  </a:cubicBezTo>
                  <a:cubicBezTo>
                    <a:pt x="305" y="323"/>
                    <a:pt x="304" y="321"/>
                    <a:pt x="303" y="320"/>
                  </a:cubicBezTo>
                  <a:cubicBezTo>
                    <a:pt x="303" y="319"/>
                    <a:pt x="301" y="318"/>
                    <a:pt x="299" y="318"/>
                  </a:cubicBezTo>
                  <a:cubicBezTo>
                    <a:pt x="299" y="316"/>
                    <a:pt x="299" y="316"/>
                    <a:pt x="299" y="316"/>
                  </a:cubicBezTo>
                  <a:cubicBezTo>
                    <a:pt x="328" y="318"/>
                    <a:pt x="328" y="318"/>
                    <a:pt x="328" y="318"/>
                  </a:cubicBezTo>
                  <a:cubicBezTo>
                    <a:pt x="328" y="320"/>
                    <a:pt x="328" y="320"/>
                    <a:pt x="328" y="320"/>
                  </a:cubicBezTo>
                  <a:cubicBezTo>
                    <a:pt x="325" y="320"/>
                    <a:pt x="323" y="321"/>
                    <a:pt x="322" y="322"/>
                  </a:cubicBezTo>
                  <a:cubicBezTo>
                    <a:pt x="321" y="323"/>
                    <a:pt x="321" y="324"/>
                    <a:pt x="320" y="327"/>
                  </a:cubicBezTo>
                  <a:cubicBezTo>
                    <a:pt x="318" y="355"/>
                    <a:pt x="318" y="355"/>
                    <a:pt x="318" y="355"/>
                  </a:cubicBezTo>
                  <a:cubicBezTo>
                    <a:pt x="318" y="359"/>
                    <a:pt x="318" y="362"/>
                    <a:pt x="320" y="364"/>
                  </a:cubicBezTo>
                  <a:cubicBezTo>
                    <a:pt x="321" y="366"/>
                    <a:pt x="323" y="367"/>
                    <a:pt x="327" y="367"/>
                  </a:cubicBezTo>
                  <a:cubicBezTo>
                    <a:pt x="331" y="367"/>
                    <a:pt x="334" y="366"/>
                    <a:pt x="336" y="364"/>
                  </a:cubicBezTo>
                  <a:cubicBezTo>
                    <a:pt x="338" y="361"/>
                    <a:pt x="340" y="358"/>
                    <a:pt x="340" y="352"/>
                  </a:cubicBezTo>
                  <a:cubicBezTo>
                    <a:pt x="340" y="352"/>
                    <a:pt x="340" y="352"/>
                    <a:pt x="340" y="352"/>
                  </a:cubicBezTo>
                  <a:close/>
                  <a:moveTo>
                    <a:pt x="368" y="329"/>
                  </a:moveTo>
                  <a:cubicBezTo>
                    <a:pt x="368" y="327"/>
                    <a:pt x="367" y="325"/>
                    <a:pt x="366" y="324"/>
                  </a:cubicBezTo>
                  <a:cubicBezTo>
                    <a:pt x="365" y="323"/>
                    <a:pt x="363" y="323"/>
                    <a:pt x="361" y="323"/>
                  </a:cubicBezTo>
                  <a:cubicBezTo>
                    <a:pt x="360" y="321"/>
                    <a:pt x="360" y="321"/>
                    <a:pt x="360" y="321"/>
                  </a:cubicBezTo>
                  <a:cubicBezTo>
                    <a:pt x="382" y="318"/>
                    <a:pt x="382" y="318"/>
                    <a:pt x="382" y="318"/>
                  </a:cubicBezTo>
                  <a:cubicBezTo>
                    <a:pt x="410" y="344"/>
                    <a:pt x="410" y="344"/>
                    <a:pt x="410" y="344"/>
                  </a:cubicBezTo>
                  <a:cubicBezTo>
                    <a:pt x="407" y="324"/>
                    <a:pt x="407" y="324"/>
                    <a:pt x="407" y="324"/>
                  </a:cubicBezTo>
                  <a:cubicBezTo>
                    <a:pt x="407" y="321"/>
                    <a:pt x="406" y="320"/>
                    <a:pt x="405" y="319"/>
                  </a:cubicBezTo>
                  <a:cubicBezTo>
                    <a:pt x="404" y="318"/>
                    <a:pt x="402" y="317"/>
                    <a:pt x="400" y="317"/>
                  </a:cubicBezTo>
                  <a:cubicBezTo>
                    <a:pt x="399" y="316"/>
                    <a:pt x="399" y="316"/>
                    <a:pt x="399" y="316"/>
                  </a:cubicBezTo>
                  <a:cubicBezTo>
                    <a:pt x="416" y="313"/>
                    <a:pt x="416" y="313"/>
                    <a:pt x="416" y="313"/>
                  </a:cubicBezTo>
                  <a:cubicBezTo>
                    <a:pt x="416" y="315"/>
                    <a:pt x="416" y="315"/>
                    <a:pt x="416" y="315"/>
                  </a:cubicBezTo>
                  <a:cubicBezTo>
                    <a:pt x="414" y="316"/>
                    <a:pt x="412" y="316"/>
                    <a:pt x="411" y="318"/>
                  </a:cubicBezTo>
                  <a:cubicBezTo>
                    <a:pt x="410" y="319"/>
                    <a:pt x="410" y="321"/>
                    <a:pt x="411" y="323"/>
                  </a:cubicBezTo>
                  <a:cubicBezTo>
                    <a:pt x="416" y="365"/>
                    <a:pt x="416" y="365"/>
                    <a:pt x="416" y="365"/>
                  </a:cubicBezTo>
                  <a:cubicBezTo>
                    <a:pt x="411" y="366"/>
                    <a:pt x="411" y="366"/>
                    <a:pt x="411" y="366"/>
                  </a:cubicBezTo>
                  <a:cubicBezTo>
                    <a:pt x="372" y="330"/>
                    <a:pt x="372" y="330"/>
                    <a:pt x="372" y="330"/>
                  </a:cubicBezTo>
                  <a:cubicBezTo>
                    <a:pt x="376" y="361"/>
                    <a:pt x="376" y="361"/>
                    <a:pt x="376" y="361"/>
                  </a:cubicBezTo>
                  <a:cubicBezTo>
                    <a:pt x="377" y="364"/>
                    <a:pt x="377" y="366"/>
                    <a:pt x="379" y="367"/>
                  </a:cubicBezTo>
                  <a:cubicBezTo>
                    <a:pt x="380" y="368"/>
                    <a:pt x="381" y="368"/>
                    <a:pt x="384" y="368"/>
                  </a:cubicBezTo>
                  <a:cubicBezTo>
                    <a:pt x="384" y="370"/>
                    <a:pt x="384" y="370"/>
                    <a:pt x="384" y="370"/>
                  </a:cubicBezTo>
                  <a:cubicBezTo>
                    <a:pt x="368" y="372"/>
                    <a:pt x="368" y="372"/>
                    <a:pt x="368" y="372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70" y="370"/>
                    <a:pt x="371" y="369"/>
                    <a:pt x="372" y="368"/>
                  </a:cubicBezTo>
                  <a:cubicBezTo>
                    <a:pt x="373" y="366"/>
                    <a:pt x="373" y="364"/>
                    <a:pt x="373" y="362"/>
                  </a:cubicBezTo>
                  <a:cubicBezTo>
                    <a:pt x="368" y="329"/>
                    <a:pt x="368" y="329"/>
                    <a:pt x="368" y="329"/>
                  </a:cubicBezTo>
                  <a:close/>
                  <a:moveTo>
                    <a:pt x="461" y="345"/>
                  </a:moveTo>
                  <a:cubicBezTo>
                    <a:pt x="462" y="348"/>
                    <a:pt x="463" y="349"/>
                    <a:pt x="464" y="350"/>
                  </a:cubicBezTo>
                  <a:cubicBezTo>
                    <a:pt x="465" y="351"/>
                    <a:pt x="467" y="351"/>
                    <a:pt x="469" y="351"/>
                  </a:cubicBezTo>
                  <a:cubicBezTo>
                    <a:pt x="470" y="352"/>
                    <a:pt x="470" y="352"/>
                    <a:pt x="470" y="352"/>
                  </a:cubicBezTo>
                  <a:cubicBezTo>
                    <a:pt x="442" y="360"/>
                    <a:pt x="442" y="360"/>
                    <a:pt x="442" y="360"/>
                  </a:cubicBezTo>
                  <a:cubicBezTo>
                    <a:pt x="441" y="359"/>
                    <a:pt x="441" y="359"/>
                    <a:pt x="441" y="359"/>
                  </a:cubicBezTo>
                  <a:cubicBezTo>
                    <a:pt x="444" y="358"/>
                    <a:pt x="445" y="357"/>
                    <a:pt x="446" y="355"/>
                  </a:cubicBezTo>
                  <a:cubicBezTo>
                    <a:pt x="446" y="354"/>
                    <a:pt x="446" y="352"/>
                    <a:pt x="446" y="350"/>
                  </a:cubicBezTo>
                  <a:cubicBezTo>
                    <a:pt x="436" y="318"/>
                    <a:pt x="436" y="318"/>
                    <a:pt x="436" y="318"/>
                  </a:cubicBezTo>
                  <a:cubicBezTo>
                    <a:pt x="436" y="316"/>
                    <a:pt x="435" y="314"/>
                    <a:pt x="433" y="313"/>
                  </a:cubicBezTo>
                  <a:cubicBezTo>
                    <a:pt x="432" y="312"/>
                    <a:pt x="430" y="312"/>
                    <a:pt x="428" y="313"/>
                  </a:cubicBezTo>
                  <a:cubicBezTo>
                    <a:pt x="428" y="311"/>
                    <a:pt x="428" y="311"/>
                    <a:pt x="428" y="311"/>
                  </a:cubicBezTo>
                  <a:cubicBezTo>
                    <a:pt x="456" y="303"/>
                    <a:pt x="456" y="303"/>
                    <a:pt x="456" y="303"/>
                  </a:cubicBezTo>
                  <a:cubicBezTo>
                    <a:pt x="456" y="305"/>
                    <a:pt x="456" y="305"/>
                    <a:pt x="456" y="305"/>
                  </a:cubicBezTo>
                  <a:cubicBezTo>
                    <a:pt x="454" y="306"/>
                    <a:pt x="452" y="307"/>
                    <a:pt x="452" y="308"/>
                  </a:cubicBezTo>
                  <a:cubicBezTo>
                    <a:pt x="451" y="309"/>
                    <a:pt x="451" y="311"/>
                    <a:pt x="452" y="314"/>
                  </a:cubicBezTo>
                  <a:cubicBezTo>
                    <a:pt x="461" y="345"/>
                    <a:pt x="461" y="345"/>
                    <a:pt x="461" y="345"/>
                  </a:cubicBezTo>
                  <a:close/>
                  <a:moveTo>
                    <a:pt x="508" y="337"/>
                  </a:moveTo>
                  <a:cubicBezTo>
                    <a:pt x="511" y="336"/>
                    <a:pt x="511" y="336"/>
                    <a:pt x="511" y="336"/>
                  </a:cubicBezTo>
                  <a:cubicBezTo>
                    <a:pt x="507" y="287"/>
                    <a:pt x="507" y="287"/>
                    <a:pt x="507" y="287"/>
                  </a:cubicBezTo>
                  <a:cubicBezTo>
                    <a:pt x="507" y="285"/>
                    <a:pt x="507" y="284"/>
                    <a:pt x="507" y="282"/>
                  </a:cubicBezTo>
                  <a:cubicBezTo>
                    <a:pt x="508" y="281"/>
                    <a:pt x="509" y="280"/>
                    <a:pt x="510" y="279"/>
                  </a:cubicBezTo>
                  <a:cubicBezTo>
                    <a:pt x="509" y="277"/>
                    <a:pt x="509" y="277"/>
                    <a:pt x="509" y="277"/>
                  </a:cubicBezTo>
                  <a:cubicBezTo>
                    <a:pt x="495" y="285"/>
                    <a:pt x="495" y="285"/>
                    <a:pt x="495" y="285"/>
                  </a:cubicBezTo>
                  <a:cubicBezTo>
                    <a:pt x="496" y="286"/>
                    <a:pt x="496" y="286"/>
                    <a:pt x="496" y="286"/>
                  </a:cubicBezTo>
                  <a:cubicBezTo>
                    <a:pt x="498" y="286"/>
                    <a:pt x="499" y="285"/>
                    <a:pt x="500" y="285"/>
                  </a:cubicBezTo>
                  <a:cubicBezTo>
                    <a:pt x="501" y="285"/>
                    <a:pt x="502" y="286"/>
                    <a:pt x="503" y="287"/>
                  </a:cubicBezTo>
                  <a:cubicBezTo>
                    <a:pt x="503" y="287"/>
                    <a:pt x="503" y="287"/>
                    <a:pt x="503" y="288"/>
                  </a:cubicBezTo>
                  <a:cubicBezTo>
                    <a:pt x="503" y="288"/>
                    <a:pt x="503" y="289"/>
                    <a:pt x="503" y="290"/>
                  </a:cubicBezTo>
                  <a:cubicBezTo>
                    <a:pt x="506" y="316"/>
                    <a:pt x="506" y="316"/>
                    <a:pt x="506" y="316"/>
                  </a:cubicBezTo>
                  <a:cubicBezTo>
                    <a:pt x="485" y="298"/>
                    <a:pt x="485" y="298"/>
                    <a:pt x="485" y="298"/>
                  </a:cubicBezTo>
                  <a:cubicBezTo>
                    <a:pt x="484" y="297"/>
                    <a:pt x="484" y="297"/>
                    <a:pt x="484" y="297"/>
                  </a:cubicBezTo>
                  <a:cubicBezTo>
                    <a:pt x="484" y="297"/>
                    <a:pt x="484" y="296"/>
                    <a:pt x="483" y="296"/>
                  </a:cubicBezTo>
                  <a:cubicBezTo>
                    <a:pt x="483" y="295"/>
                    <a:pt x="483" y="295"/>
                    <a:pt x="483" y="294"/>
                  </a:cubicBezTo>
                  <a:cubicBezTo>
                    <a:pt x="484" y="293"/>
                    <a:pt x="485" y="292"/>
                    <a:pt x="486" y="292"/>
                  </a:cubicBezTo>
                  <a:cubicBezTo>
                    <a:pt x="486" y="291"/>
                    <a:pt x="486" y="291"/>
                    <a:pt x="486" y="291"/>
                  </a:cubicBezTo>
                  <a:cubicBezTo>
                    <a:pt x="486" y="290"/>
                    <a:pt x="486" y="290"/>
                    <a:pt x="486" y="290"/>
                  </a:cubicBezTo>
                  <a:cubicBezTo>
                    <a:pt x="462" y="302"/>
                    <a:pt x="462" y="302"/>
                    <a:pt x="462" y="302"/>
                  </a:cubicBezTo>
                  <a:cubicBezTo>
                    <a:pt x="463" y="304"/>
                    <a:pt x="463" y="304"/>
                    <a:pt x="463" y="304"/>
                  </a:cubicBezTo>
                  <a:cubicBezTo>
                    <a:pt x="464" y="303"/>
                    <a:pt x="465" y="303"/>
                    <a:pt x="467" y="303"/>
                  </a:cubicBezTo>
                  <a:cubicBezTo>
                    <a:pt x="468" y="304"/>
                    <a:pt x="469" y="305"/>
                    <a:pt x="471" y="306"/>
                  </a:cubicBezTo>
                  <a:cubicBezTo>
                    <a:pt x="508" y="337"/>
                    <a:pt x="508" y="337"/>
                    <a:pt x="508" y="337"/>
                  </a:cubicBezTo>
                  <a:close/>
                  <a:moveTo>
                    <a:pt x="547" y="316"/>
                  </a:moveTo>
                  <a:cubicBezTo>
                    <a:pt x="546" y="315"/>
                    <a:pt x="546" y="315"/>
                    <a:pt x="546" y="315"/>
                  </a:cubicBezTo>
                  <a:cubicBezTo>
                    <a:pt x="548" y="313"/>
                    <a:pt x="549" y="311"/>
                    <a:pt x="549" y="310"/>
                  </a:cubicBezTo>
                  <a:cubicBezTo>
                    <a:pt x="549" y="308"/>
                    <a:pt x="548" y="307"/>
                    <a:pt x="547" y="305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4" y="277"/>
                    <a:pt x="523" y="276"/>
                    <a:pt x="521" y="276"/>
                  </a:cubicBezTo>
                  <a:cubicBezTo>
                    <a:pt x="520" y="275"/>
                    <a:pt x="518" y="276"/>
                    <a:pt x="516" y="277"/>
                  </a:cubicBezTo>
                  <a:cubicBezTo>
                    <a:pt x="515" y="276"/>
                    <a:pt x="515" y="276"/>
                    <a:pt x="515" y="276"/>
                  </a:cubicBezTo>
                  <a:cubicBezTo>
                    <a:pt x="550" y="248"/>
                    <a:pt x="550" y="248"/>
                    <a:pt x="550" y="248"/>
                  </a:cubicBezTo>
                  <a:cubicBezTo>
                    <a:pt x="559" y="258"/>
                    <a:pt x="559" y="258"/>
                    <a:pt x="559" y="258"/>
                  </a:cubicBezTo>
                  <a:cubicBezTo>
                    <a:pt x="558" y="260"/>
                    <a:pt x="558" y="260"/>
                    <a:pt x="558" y="260"/>
                  </a:cubicBezTo>
                  <a:cubicBezTo>
                    <a:pt x="555" y="257"/>
                    <a:pt x="552" y="256"/>
                    <a:pt x="549" y="256"/>
                  </a:cubicBezTo>
                  <a:cubicBezTo>
                    <a:pt x="547" y="255"/>
                    <a:pt x="544" y="257"/>
                    <a:pt x="540" y="260"/>
                  </a:cubicBezTo>
                  <a:cubicBezTo>
                    <a:pt x="535" y="264"/>
                    <a:pt x="535" y="264"/>
                    <a:pt x="535" y="264"/>
                  </a:cubicBezTo>
                  <a:cubicBezTo>
                    <a:pt x="547" y="280"/>
                    <a:pt x="547" y="280"/>
                    <a:pt x="547" y="280"/>
                  </a:cubicBezTo>
                  <a:cubicBezTo>
                    <a:pt x="548" y="279"/>
                    <a:pt x="548" y="279"/>
                    <a:pt x="548" y="279"/>
                  </a:cubicBezTo>
                  <a:cubicBezTo>
                    <a:pt x="550" y="278"/>
                    <a:pt x="551" y="276"/>
                    <a:pt x="551" y="274"/>
                  </a:cubicBezTo>
                  <a:cubicBezTo>
                    <a:pt x="551" y="271"/>
                    <a:pt x="550" y="269"/>
                    <a:pt x="548" y="266"/>
                  </a:cubicBezTo>
                  <a:cubicBezTo>
                    <a:pt x="550" y="264"/>
                    <a:pt x="550" y="264"/>
                    <a:pt x="550" y="264"/>
                  </a:cubicBezTo>
                  <a:cubicBezTo>
                    <a:pt x="565" y="284"/>
                    <a:pt x="565" y="284"/>
                    <a:pt x="565" y="284"/>
                  </a:cubicBezTo>
                  <a:cubicBezTo>
                    <a:pt x="564" y="285"/>
                    <a:pt x="564" y="285"/>
                    <a:pt x="564" y="285"/>
                  </a:cubicBezTo>
                  <a:cubicBezTo>
                    <a:pt x="561" y="282"/>
                    <a:pt x="559" y="280"/>
                    <a:pt x="557" y="280"/>
                  </a:cubicBezTo>
                  <a:cubicBezTo>
                    <a:pt x="554" y="280"/>
                    <a:pt x="552" y="280"/>
                    <a:pt x="550" y="282"/>
                  </a:cubicBezTo>
                  <a:cubicBezTo>
                    <a:pt x="550" y="283"/>
                    <a:pt x="550" y="283"/>
                    <a:pt x="550" y="283"/>
                  </a:cubicBezTo>
                  <a:cubicBezTo>
                    <a:pt x="560" y="295"/>
                    <a:pt x="560" y="295"/>
                    <a:pt x="560" y="295"/>
                  </a:cubicBezTo>
                  <a:cubicBezTo>
                    <a:pt x="561" y="297"/>
                    <a:pt x="562" y="298"/>
                    <a:pt x="563" y="298"/>
                  </a:cubicBezTo>
                  <a:cubicBezTo>
                    <a:pt x="564" y="298"/>
                    <a:pt x="566" y="297"/>
                    <a:pt x="568" y="295"/>
                  </a:cubicBezTo>
                  <a:cubicBezTo>
                    <a:pt x="572" y="292"/>
                    <a:pt x="574" y="289"/>
                    <a:pt x="575" y="286"/>
                  </a:cubicBezTo>
                  <a:cubicBezTo>
                    <a:pt x="576" y="282"/>
                    <a:pt x="575" y="279"/>
                    <a:pt x="573" y="274"/>
                  </a:cubicBezTo>
                  <a:cubicBezTo>
                    <a:pt x="575" y="273"/>
                    <a:pt x="575" y="273"/>
                    <a:pt x="575" y="273"/>
                  </a:cubicBezTo>
                  <a:cubicBezTo>
                    <a:pt x="583" y="287"/>
                    <a:pt x="583" y="287"/>
                    <a:pt x="583" y="287"/>
                  </a:cubicBezTo>
                  <a:cubicBezTo>
                    <a:pt x="547" y="316"/>
                    <a:pt x="547" y="316"/>
                    <a:pt x="547" y="316"/>
                  </a:cubicBezTo>
                  <a:close/>
                  <a:moveTo>
                    <a:pt x="595" y="239"/>
                  </a:moveTo>
                  <a:cubicBezTo>
                    <a:pt x="596" y="238"/>
                    <a:pt x="596" y="238"/>
                    <a:pt x="596" y="238"/>
                  </a:cubicBezTo>
                  <a:cubicBezTo>
                    <a:pt x="598" y="236"/>
                    <a:pt x="599" y="233"/>
                    <a:pt x="599" y="231"/>
                  </a:cubicBezTo>
                  <a:cubicBezTo>
                    <a:pt x="598" y="229"/>
                    <a:pt x="597" y="226"/>
                    <a:pt x="594" y="224"/>
                  </a:cubicBezTo>
                  <a:cubicBezTo>
                    <a:pt x="591" y="221"/>
                    <a:pt x="588" y="220"/>
                    <a:pt x="586" y="220"/>
                  </a:cubicBezTo>
                  <a:cubicBezTo>
                    <a:pt x="583" y="220"/>
                    <a:pt x="581" y="222"/>
                    <a:pt x="579" y="225"/>
                  </a:cubicBezTo>
                  <a:cubicBezTo>
                    <a:pt x="595" y="239"/>
                    <a:pt x="595" y="239"/>
                    <a:pt x="595" y="239"/>
                  </a:cubicBezTo>
                  <a:close/>
                  <a:moveTo>
                    <a:pt x="609" y="250"/>
                  </a:moveTo>
                  <a:cubicBezTo>
                    <a:pt x="598" y="241"/>
                    <a:pt x="598" y="241"/>
                    <a:pt x="598" y="241"/>
                  </a:cubicBezTo>
                  <a:cubicBezTo>
                    <a:pt x="599" y="240"/>
                    <a:pt x="599" y="240"/>
                    <a:pt x="599" y="240"/>
                  </a:cubicBezTo>
                  <a:cubicBezTo>
                    <a:pt x="625" y="245"/>
                    <a:pt x="625" y="245"/>
                    <a:pt x="625" y="245"/>
                  </a:cubicBezTo>
                  <a:cubicBezTo>
                    <a:pt x="637" y="230"/>
                    <a:pt x="637" y="230"/>
                    <a:pt x="637" y="230"/>
                  </a:cubicBezTo>
                  <a:cubicBezTo>
                    <a:pt x="636" y="229"/>
                    <a:pt x="636" y="229"/>
                    <a:pt x="636" y="229"/>
                  </a:cubicBezTo>
                  <a:cubicBezTo>
                    <a:pt x="635" y="230"/>
                    <a:pt x="634" y="231"/>
                    <a:pt x="633" y="231"/>
                  </a:cubicBezTo>
                  <a:cubicBezTo>
                    <a:pt x="632" y="231"/>
                    <a:pt x="630" y="231"/>
                    <a:pt x="628" y="231"/>
                  </a:cubicBezTo>
                  <a:cubicBezTo>
                    <a:pt x="608" y="227"/>
                    <a:pt x="608" y="227"/>
                    <a:pt x="608" y="227"/>
                  </a:cubicBezTo>
                  <a:cubicBezTo>
                    <a:pt x="609" y="224"/>
                    <a:pt x="609" y="221"/>
                    <a:pt x="609" y="218"/>
                  </a:cubicBezTo>
                  <a:cubicBezTo>
                    <a:pt x="608" y="215"/>
                    <a:pt x="607" y="213"/>
                    <a:pt x="604" y="211"/>
                  </a:cubicBezTo>
                  <a:cubicBezTo>
                    <a:pt x="601" y="208"/>
                    <a:pt x="597" y="207"/>
                    <a:pt x="593" y="209"/>
                  </a:cubicBezTo>
                  <a:cubicBezTo>
                    <a:pt x="589" y="210"/>
                    <a:pt x="585" y="213"/>
                    <a:pt x="580" y="218"/>
                  </a:cubicBezTo>
                  <a:cubicBezTo>
                    <a:pt x="562" y="240"/>
                    <a:pt x="562" y="240"/>
                    <a:pt x="562" y="240"/>
                  </a:cubicBezTo>
                  <a:cubicBezTo>
                    <a:pt x="563" y="241"/>
                    <a:pt x="563" y="241"/>
                    <a:pt x="563" y="241"/>
                  </a:cubicBezTo>
                  <a:cubicBezTo>
                    <a:pt x="565" y="240"/>
                    <a:pt x="567" y="239"/>
                    <a:pt x="568" y="239"/>
                  </a:cubicBezTo>
                  <a:cubicBezTo>
                    <a:pt x="569" y="239"/>
                    <a:pt x="571" y="239"/>
                    <a:pt x="573" y="241"/>
                  </a:cubicBezTo>
                  <a:cubicBezTo>
                    <a:pt x="598" y="262"/>
                    <a:pt x="598" y="262"/>
                    <a:pt x="598" y="262"/>
                  </a:cubicBezTo>
                  <a:cubicBezTo>
                    <a:pt x="600" y="264"/>
                    <a:pt x="602" y="266"/>
                    <a:pt x="602" y="267"/>
                  </a:cubicBezTo>
                  <a:cubicBezTo>
                    <a:pt x="602" y="269"/>
                    <a:pt x="601" y="270"/>
                    <a:pt x="600" y="272"/>
                  </a:cubicBezTo>
                  <a:cubicBezTo>
                    <a:pt x="601" y="273"/>
                    <a:pt x="601" y="273"/>
                    <a:pt x="601" y="273"/>
                  </a:cubicBezTo>
                  <a:cubicBezTo>
                    <a:pt x="620" y="251"/>
                    <a:pt x="620" y="251"/>
                    <a:pt x="620" y="251"/>
                  </a:cubicBezTo>
                  <a:cubicBezTo>
                    <a:pt x="619" y="249"/>
                    <a:pt x="619" y="249"/>
                    <a:pt x="619" y="249"/>
                  </a:cubicBezTo>
                  <a:cubicBezTo>
                    <a:pt x="617" y="251"/>
                    <a:pt x="616" y="252"/>
                    <a:pt x="614" y="252"/>
                  </a:cubicBezTo>
                  <a:cubicBezTo>
                    <a:pt x="613" y="253"/>
                    <a:pt x="611" y="252"/>
                    <a:pt x="609" y="250"/>
                  </a:cubicBezTo>
                  <a:cubicBezTo>
                    <a:pt x="609" y="250"/>
                    <a:pt x="609" y="250"/>
                    <a:pt x="609" y="250"/>
                  </a:cubicBezTo>
                  <a:close/>
                  <a:moveTo>
                    <a:pt x="651" y="215"/>
                  </a:moveTo>
                  <a:cubicBezTo>
                    <a:pt x="634" y="206"/>
                    <a:pt x="634" y="206"/>
                    <a:pt x="634" y="206"/>
                  </a:cubicBezTo>
                  <a:cubicBezTo>
                    <a:pt x="635" y="204"/>
                    <a:pt x="635" y="204"/>
                    <a:pt x="635" y="204"/>
                  </a:cubicBezTo>
                  <a:cubicBezTo>
                    <a:pt x="639" y="206"/>
                    <a:pt x="643" y="206"/>
                    <a:pt x="648" y="205"/>
                  </a:cubicBezTo>
                  <a:cubicBezTo>
                    <a:pt x="652" y="203"/>
                    <a:pt x="655" y="200"/>
                    <a:pt x="657" y="196"/>
                  </a:cubicBezTo>
                  <a:cubicBezTo>
                    <a:pt x="659" y="194"/>
                    <a:pt x="659" y="191"/>
                    <a:pt x="659" y="189"/>
                  </a:cubicBezTo>
                  <a:cubicBezTo>
                    <a:pt x="659" y="187"/>
                    <a:pt x="658" y="185"/>
                    <a:pt x="656" y="184"/>
                  </a:cubicBezTo>
                  <a:cubicBezTo>
                    <a:pt x="653" y="183"/>
                    <a:pt x="648" y="185"/>
                    <a:pt x="641" y="190"/>
                  </a:cubicBezTo>
                  <a:cubicBezTo>
                    <a:pt x="640" y="190"/>
                    <a:pt x="640" y="190"/>
                    <a:pt x="640" y="190"/>
                  </a:cubicBezTo>
                  <a:cubicBezTo>
                    <a:pt x="640" y="191"/>
                    <a:pt x="639" y="191"/>
                    <a:pt x="638" y="192"/>
                  </a:cubicBezTo>
                  <a:cubicBezTo>
                    <a:pt x="633" y="196"/>
                    <a:pt x="629" y="198"/>
                    <a:pt x="626" y="198"/>
                  </a:cubicBezTo>
                  <a:cubicBezTo>
                    <a:pt x="625" y="199"/>
                    <a:pt x="623" y="199"/>
                    <a:pt x="622" y="198"/>
                  </a:cubicBezTo>
                  <a:cubicBezTo>
                    <a:pt x="620" y="198"/>
                    <a:pt x="619" y="198"/>
                    <a:pt x="618" y="197"/>
                  </a:cubicBezTo>
                  <a:cubicBezTo>
                    <a:pt x="614" y="195"/>
                    <a:pt x="611" y="191"/>
                    <a:pt x="610" y="186"/>
                  </a:cubicBezTo>
                  <a:cubicBezTo>
                    <a:pt x="609" y="182"/>
                    <a:pt x="610" y="177"/>
                    <a:pt x="613" y="172"/>
                  </a:cubicBezTo>
                  <a:cubicBezTo>
                    <a:pt x="614" y="169"/>
                    <a:pt x="616" y="167"/>
                    <a:pt x="619" y="165"/>
                  </a:cubicBezTo>
                  <a:cubicBezTo>
                    <a:pt x="622" y="162"/>
                    <a:pt x="623" y="161"/>
                    <a:pt x="623" y="161"/>
                  </a:cubicBezTo>
                  <a:cubicBezTo>
                    <a:pt x="624" y="160"/>
                    <a:pt x="624" y="159"/>
                    <a:pt x="623" y="159"/>
                  </a:cubicBezTo>
                  <a:cubicBezTo>
                    <a:pt x="623" y="158"/>
                    <a:pt x="622" y="158"/>
                    <a:pt x="621" y="157"/>
                  </a:cubicBezTo>
                  <a:cubicBezTo>
                    <a:pt x="622" y="155"/>
                    <a:pt x="622" y="155"/>
                    <a:pt x="622" y="155"/>
                  </a:cubicBezTo>
                  <a:cubicBezTo>
                    <a:pt x="637" y="163"/>
                    <a:pt x="637" y="163"/>
                    <a:pt x="637" y="163"/>
                  </a:cubicBezTo>
                  <a:cubicBezTo>
                    <a:pt x="636" y="165"/>
                    <a:pt x="636" y="165"/>
                    <a:pt x="636" y="165"/>
                  </a:cubicBezTo>
                  <a:cubicBezTo>
                    <a:pt x="632" y="163"/>
                    <a:pt x="628" y="163"/>
                    <a:pt x="625" y="165"/>
                  </a:cubicBezTo>
                  <a:cubicBezTo>
                    <a:pt x="621" y="166"/>
                    <a:pt x="618" y="169"/>
                    <a:pt x="616" y="173"/>
                  </a:cubicBezTo>
                  <a:cubicBezTo>
                    <a:pt x="615" y="175"/>
                    <a:pt x="615" y="177"/>
                    <a:pt x="615" y="179"/>
                  </a:cubicBezTo>
                  <a:cubicBezTo>
                    <a:pt x="615" y="181"/>
                    <a:pt x="616" y="182"/>
                    <a:pt x="618" y="183"/>
                  </a:cubicBezTo>
                  <a:cubicBezTo>
                    <a:pt x="620" y="184"/>
                    <a:pt x="624" y="183"/>
                    <a:pt x="630" y="179"/>
                  </a:cubicBezTo>
                  <a:cubicBezTo>
                    <a:pt x="630" y="178"/>
                    <a:pt x="630" y="178"/>
                    <a:pt x="630" y="178"/>
                  </a:cubicBezTo>
                  <a:cubicBezTo>
                    <a:pt x="634" y="175"/>
                    <a:pt x="637" y="173"/>
                    <a:pt x="639" y="172"/>
                  </a:cubicBezTo>
                  <a:cubicBezTo>
                    <a:pt x="641" y="170"/>
                    <a:pt x="643" y="170"/>
                    <a:pt x="644" y="169"/>
                  </a:cubicBezTo>
                  <a:cubicBezTo>
                    <a:pt x="646" y="169"/>
                    <a:pt x="648" y="169"/>
                    <a:pt x="650" y="169"/>
                  </a:cubicBezTo>
                  <a:cubicBezTo>
                    <a:pt x="652" y="169"/>
                    <a:pt x="654" y="170"/>
                    <a:pt x="656" y="171"/>
                  </a:cubicBezTo>
                  <a:cubicBezTo>
                    <a:pt x="660" y="173"/>
                    <a:pt x="663" y="177"/>
                    <a:pt x="664" y="182"/>
                  </a:cubicBezTo>
                  <a:cubicBezTo>
                    <a:pt x="665" y="186"/>
                    <a:pt x="664" y="191"/>
                    <a:pt x="661" y="197"/>
                  </a:cubicBezTo>
                  <a:cubicBezTo>
                    <a:pt x="659" y="199"/>
                    <a:pt x="657" y="202"/>
                    <a:pt x="654" y="205"/>
                  </a:cubicBezTo>
                  <a:cubicBezTo>
                    <a:pt x="652" y="207"/>
                    <a:pt x="650" y="209"/>
                    <a:pt x="650" y="209"/>
                  </a:cubicBezTo>
                  <a:cubicBezTo>
                    <a:pt x="650" y="210"/>
                    <a:pt x="650" y="211"/>
                    <a:pt x="650" y="211"/>
                  </a:cubicBezTo>
                  <a:cubicBezTo>
                    <a:pt x="650" y="212"/>
                    <a:pt x="651" y="213"/>
                    <a:pt x="652" y="213"/>
                  </a:cubicBezTo>
                  <a:cubicBezTo>
                    <a:pt x="651" y="215"/>
                    <a:pt x="651" y="215"/>
                    <a:pt x="651" y="215"/>
                  </a:cubicBezTo>
                  <a:close/>
                  <a:moveTo>
                    <a:pt x="678" y="136"/>
                  </a:moveTo>
                  <a:cubicBezTo>
                    <a:pt x="647" y="124"/>
                    <a:pt x="647" y="124"/>
                    <a:pt x="647" y="124"/>
                  </a:cubicBezTo>
                  <a:cubicBezTo>
                    <a:pt x="644" y="123"/>
                    <a:pt x="643" y="122"/>
                    <a:pt x="642" y="121"/>
                  </a:cubicBezTo>
                  <a:cubicBezTo>
                    <a:pt x="642" y="120"/>
                    <a:pt x="642" y="118"/>
                    <a:pt x="642" y="116"/>
                  </a:cubicBezTo>
                  <a:cubicBezTo>
                    <a:pt x="641" y="115"/>
                    <a:pt x="641" y="115"/>
                    <a:pt x="641" y="115"/>
                  </a:cubicBezTo>
                  <a:cubicBezTo>
                    <a:pt x="630" y="142"/>
                    <a:pt x="630" y="142"/>
                    <a:pt x="630" y="142"/>
                  </a:cubicBezTo>
                  <a:cubicBezTo>
                    <a:pt x="632" y="143"/>
                    <a:pt x="632" y="143"/>
                    <a:pt x="632" y="143"/>
                  </a:cubicBezTo>
                  <a:cubicBezTo>
                    <a:pt x="633" y="141"/>
                    <a:pt x="634" y="139"/>
                    <a:pt x="635" y="139"/>
                  </a:cubicBezTo>
                  <a:cubicBezTo>
                    <a:pt x="637" y="138"/>
                    <a:pt x="639" y="138"/>
                    <a:pt x="641" y="139"/>
                  </a:cubicBezTo>
                  <a:cubicBezTo>
                    <a:pt x="672" y="151"/>
                    <a:pt x="672" y="151"/>
                    <a:pt x="672" y="151"/>
                  </a:cubicBezTo>
                  <a:cubicBezTo>
                    <a:pt x="674" y="152"/>
                    <a:pt x="676" y="153"/>
                    <a:pt x="677" y="154"/>
                  </a:cubicBezTo>
                  <a:cubicBezTo>
                    <a:pt x="677" y="156"/>
                    <a:pt x="677" y="158"/>
                    <a:pt x="676" y="160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89" y="133"/>
                    <a:pt x="689" y="133"/>
                    <a:pt x="689" y="133"/>
                  </a:cubicBezTo>
                  <a:cubicBezTo>
                    <a:pt x="687" y="133"/>
                    <a:pt x="687" y="133"/>
                    <a:pt x="687" y="133"/>
                  </a:cubicBezTo>
                  <a:cubicBezTo>
                    <a:pt x="686" y="135"/>
                    <a:pt x="685" y="136"/>
                    <a:pt x="683" y="137"/>
                  </a:cubicBezTo>
                  <a:cubicBezTo>
                    <a:pt x="682" y="137"/>
                    <a:pt x="680" y="137"/>
                    <a:pt x="678" y="136"/>
                  </a:cubicBezTo>
                  <a:cubicBezTo>
                    <a:pt x="678" y="136"/>
                    <a:pt x="678" y="136"/>
                    <a:pt x="678" y="136"/>
                  </a:cubicBezTo>
                  <a:close/>
                  <a:moveTo>
                    <a:pt x="656" y="57"/>
                  </a:moveTo>
                  <a:cubicBezTo>
                    <a:pt x="669" y="60"/>
                    <a:pt x="669" y="60"/>
                    <a:pt x="669" y="60"/>
                  </a:cubicBezTo>
                  <a:cubicBezTo>
                    <a:pt x="668" y="62"/>
                    <a:pt x="668" y="62"/>
                    <a:pt x="668" y="62"/>
                  </a:cubicBezTo>
                  <a:cubicBezTo>
                    <a:pt x="665" y="62"/>
                    <a:pt x="662" y="62"/>
                    <a:pt x="660" y="63"/>
                  </a:cubicBezTo>
                  <a:cubicBezTo>
                    <a:pt x="658" y="64"/>
                    <a:pt x="657" y="67"/>
                    <a:pt x="656" y="70"/>
                  </a:cubicBezTo>
                  <a:cubicBezTo>
                    <a:pt x="655" y="73"/>
                    <a:pt x="655" y="73"/>
                    <a:pt x="655" y="73"/>
                  </a:cubicBezTo>
                  <a:cubicBezTo>
                    <a:pt x="693" y="82"/>
                    <a:pt x="693" y="82"/>
                    <a:pt x="693" y="82"/>
                  </a:cubicBezTo>
                  <a:cubicBezTo>
                    <a:pt x="696" y="83"/>
                    <a:pt x="698" y="83"/>
                    <a:pt x="699" y="82"/>
                  </a:cubicBezTo>
                  <a:cubicBezTo>
                    <a:pt x="700" y="81"/>
                    <a:pt x="701" y="80"/>
                    <a:pt x="702" y="77"/>
                  </a:cubicBezTo>
                  <a:cubicBezTo>
                    <a:pt x="704" y="78"/>
                    <a:pt x="704" y="78"/>
                    <a:pt x="704" y="78"/>
                  </a:cubicBezTo>
                  <a:cubicBezTo>
                    <a:pt x="697" y="106"/>
                    <a:pt x="697" y="106"/>
                    <a:pt x="697" y="106"/>
                  </a:cubicBezTo>
                  <a:cubicBezTo>
                    <a:pt x="695" y="106"/>
                    <a:pt x="695" y="106"/>
                    <a:pt x="695" y="106"/>
                  </a:cubicBezTo>
                  <a:cubicBezTo>
                    <a:pt x="696" y="103"/>
                    <a:pt x="696" y="102"/>
                    <a:pt x="695" y="100"/>
                  </a:cubicBezTo>
                  <a:cubicBezTo>
                    <a:pt x="694" y="99"/>
                    <a:pt x="692" y="98"/>
                    <a:pt x="690" y="98"/>
                  </a:cubicBezTo>
                  <a:cubicBezTo>
                    <a:pt x="652" y="89"/>
                    <a:pt x="652" y="89"/>
                    <a:pt x="652" y="89"/>
                  </a:cubicBezTo>
                  <a:cubicBezTo>
                    <a:pt x="651" y="92"/>
                    <a:pt x="651" y="92"/>
                    <a:pt x="651" y="92"/>
                  </a:cubicBezTo>
                  <a:cubicBezTo>
                    <a:pt x="650" y="96"/>
                    <a:pt x="651" y="98"/>
                    <a:pt x="652" y="100"/>
                  </a:cubicBezTo>
                  <a:cubicBezTo>
                    <a:pt x="653" y="102"/>
                    <a:pt x="655" y="104"/>
                    <a:pt x="658" y="105"/>
                  </a:cubicBezTo>
                  <a:cubicBezTo>
                    <a:pt x="658" y="107"/>
                    <a:pt x="658" y="107"/>
                    <a:pt x="658" y="107"/>
                  </a:cubicBezTo>
                  <a:cubicBezTo>
                    <a:pt x="645" y="104"/>
                    <a:pt x="645" y="104"/>
                    <a:pt x="645" y="104"/>
                  </a:cubicBezTo>
                  <a:cubicBezTo>
                    <a:pt x="656" y="57"/>
                    <a:pt x="656" y="57"/>
                    <a:pt x="656" y="57"/>
                  </a:cubicBezTo>
                  <a:close/>
                  <a:moveTo>
                    <a:pt x="684" y="17"/>
                  </a:moveTo>
                  <a:cubicBezTo>
                    <a:pt x="699" y="18"/>
                    <a:pt x="699" y="18"/>
                    <a:pt x="699" y="18"/>
                  </a:cubicBezTo>
                  <a:cubicBezTo>
                    <a:pt x="701" y="18"/>
                    <a:pt x="703" y="17"/>
                    <a:pt x="704" y="16"/>
                  </a:cubicBezTo>
                  <a:cubicBezTo>
                    <a:pt x="705" y="15"/>
                    <a:pt x="706" y="13"/>
                    <a:pt x="706" y="11"/>
                  </a:cubicBezTo>
                  <a:cubicBezTo>
                    <a:pt x="708" y="11"/>
                    <a:pt x="708" y="11"/>
                    <a:pt x="708" y="11"/>
                  </a:cubicBezTo>
                  <a:cubicBezTo>
                    <a:pt x="708" y="40"/>
                    <a:pt x="708" y="40"/>
                    <a:pt x="708" y="40"/>
                  </a:cubicBezTo>
                  <a:cubicBezTo>
                    <a:pt x="706" y="40"/>
                    <a:pt x="706" y="40"/>
                    <a:pt x="706" y="40"/>
                  </a:cubicBezTo>
                  <a:cubicBezTo>
                    <a:pt x="706" y="38"/>
                    <a:pt x="705" y="36"/>
                    <a:pt x="704" y="35"/>
                  </a:cubicBezTo>
                  <a:cubicBezTo>
                    <a:pt x="703" y="34"/>
                    <a:pt x="701" y="34"/>
                    <a:pt x="698" y="34"/>
                  </a:cubicBezTo>
                  <a:cubicBezTo>
                    <a:pt x="687" y="33"/>
                    <a:pt x="687" y="33"/>
                    <a:pt x="687" y="33"/>
                  </a:cubicBezTo>
                  <a:cubicBezTo>
                    <a:pt x="663" y="46"/>
                    <a:pt x="663" y="46"/>
                    <a:pt x="663" y="46"/>
                  </a:cubicBezTo>
                  <a:cubicBezTo>
                    <a:pt x="661" y="47"/>
                    <a:pt x="660" y="48"/>
                    <a:pt x="659" y="49"/>
                  </a:cubicBezTo>
                  <a:cubicBezTo>
                    <a:pt x="658" y="50"/>
                    <a:pt x="658" y="51"/>
                    <a:pt x="658" y="53"/>
                  </a:cubicBezTo>
                  <a:cubicBezTo>
                    <a:pt x="656" y="53"/>
                    <a:pt x="656" y="53"/>
                    <a:pt x="656" y="53"/>
                  </a:cubicBezTo>
                  <a:cubicBezTo>
                    <a:pt x="656" y="26"/>
                    <a:pt x="656" y="26"/>
                    <a:pt x="656" y="26"/>
                  </a:cubicBezTo>
                  <a:cubicBezTo>
                    <a:pt x="658" y="26"/>
                    <a:pt x="658" y="26"/>
                    <a:pt x="658" y="26"/>
                  </a:cubicBezTo>
                  <a:cubicBezTo>
                    <a:pt x="658" y="27"/>
                    <a:pt x="658" y="28"/>
                    <a:pt x="659" y="29"/>
                  </a:cubicBezTo>
                  <a:cubicBezTo>
                    <a:pt x="659" y="29"/>
                    <a:pt x="660" y="30"/>
                    <a:pt x="660" y="30"/>
                  </a:cubicBezTo>
                  <a:cubicBezTo>
                    <a:pt x="661" y="30"/>
                    <a:pt x="661" y="30"/>
                    <a:pt x="661" y="30"/>
                  </a:cubicBezTo>
                  <a:cubicBezTo>
                    <a:pt x="662" y="29"/>
                    <a:pt x="662" y="29"/>
                    <a:pt x="662" y="29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64" y="10"/>
                    <a:pt x="664" y="10"/>
                    <a:pt x="664" y="10"/>
                  </a:cubicBezTo>
                  <a:cubicBezTo>
                    <a:pt x="663" y="10"/>
                    <a:pt x="663" y="10"/>
                    <a:pt x="663" y="10"/>
                  </a:cubicBezTo>
                  <a:cubicBezTo>
                    <a:pt x="662" y="9"/>
                    <a:pt x="662" y="9"/>
                    <a:pt x="661" y="9"/>
                  </a:cubicBezTo>
                  <a:cubicBezTo>
                    <a:pt x="660" y="9"/>
                    <a:pt x="660" y="10"/>
                    <a:pt x="659" y="11"/>
                  </a:cubicBezTo>
                  <a:cubicBezTo>
                    <a:pt x="659" y="11"/>
                    <a:pt x="659" y="13"/>
                    <a:pt x="659" y="14"/>
                  </a:cubicBezTo>
                  <a:cubicBezTo>
                    <a:pt x="659" y="15"/>
                    <a:pt x="659" y="15"/>
                    <a:pt x="659" y="15"/>
                  </a:cubicBezTo>
                  <a:cubicBezTo>
                    <a:pt x="657" y="15"/>
                    <a:pt x="657" y="15"/>
                    <a:pt x="657" y="15"/>
                  </a:cubicBezTo>
                  <a:cubicBezTo>
                    <a:pt x="657" y="0"/>
                    <a:pt x="657" y="0"/>
                    <a:pt x="657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59" y="1"/>
                    <a:pt x="659" y="1"/>
                    <a:pt x="659" y="1"/>
                  </a:cubicBezTo>
                  <a:cubicBezTo>
                    <a:pt x="659" y="1"/>
                    <a:pt x="659" y="2"/>
                    <a:pt x="660" y="3"/>
                  </a:cubicBezTo>
                  <a:cubicBezTo>
                    <a:pt x="660" y="4"/>
                    <a:pt x="661" y="5"/>
                    <a:pt x="663" y="6"/>
                  </a:cubicBezTo>
                  <a:lnTo>
                    <a:pt x="68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íŝ1íḋe"/>
            <p:cNvSpPr/>
            <p:nvPr/>
          </p:nvSpPr>
          <p:spPr bwMode="auto">
            <a:xfrm>
              <a:off x="2840038" y="4119563"/>
              <a:ext cx="493713" cy="128588"/>
            </a:xfrm>
            <a:custGeom>
              <a:avLst/>
              <a:gdLst>
                <a:gd name="T0" fmla="*/ 0 w 150"/>
                <a:gd name="T1" fmla="*/ 36 h 39"/>
                <a:gd name="T2" fmla="*/ 9 w 150"/>
                <a:gd name="T3" fmla="*/ 33 h 39"/>
                <a:gd name="T4" fmla="*/ 8 w 150"/>
                <a:gd name="T5" fmla="*/ 7 h 39"/>
                <a:gd name="T6" fmla="*/ 3 w 150"/>
                <a:gd name="T7" fmla="*/ 7 h 39"/>
                <a:gd name="T8" fmla="*/ 1 w 150"/>
                <a:gd name="T9" fmla="*/ 5 h 39"/>
                <a:gd name="T10" fmla="*/ 17 w 150"/>
                <a:gd name="T11" fmla="*/ 0 h 39"/>
                <a:gd name="T12" fmla="*/ 19 w 150"/>
                <a:gd name="T13" fmla="*/ 33 h 39"/>
                <a:gd name="T14" fmla="*/ 28 w 150"/>
                <a:gd name="T15" fmla="*/ 36 h 39"/>
                <a:gd name="T16" fmla="*/ 21 w 150"/>
                <a:gd name="T17" fmla="*/ 38 h 39"/>
                <a:gd name="T18" fmla="*/ 6 w 150"/>
                <a:gd name="T19" fmla="*/ 38 h 39"/>
                <a:gd name="T20" fmla="*/ 0 w 150"/>
                <a:gd name="T21" fmla="*/ 38 h 39"/>
                <a:gd name="T22" fmla="*/ 46 w 150"/>
                <a:gd name="T23" fmla="*/ 24 h 39"/>
                <a:gd name="T24" fmla="*/ 48 w 150"/>
                <a:gd name="T25" fmla="*/ 34 h 39"/>
                <a:gd name="T26" fmla="*/ 61 w 150"/>
                <a:gd name="T27" fmla="*/ 34 h 39"/>
                <a:gd name="T28" fmla="*/ 60 w 150"/>
                <a:gd name="T29" fmla="*/ 25 h 39"/>
                <a:gd name="T30" fmla="*/ 51 w 150"/>
                <a:gd name="T31" fmla="*/ 21 h 39"/>
                <a:gd name="T32" fmla="*/ 60 w 150"/>
                <a:gd name="T33" fmla="*/ 12 h 39"/>
                <a:gd name="T34" fmla="*/ 59 w 150"/>
                <a:gd name="T35" fmla="*/ 4 h 39"/>
                <a:gd name="T36" fmla="*/ 48 w 150"/>
                <a:gd name="T37" fmla="*/ 4 h 39"/>
                <a:gd name="T38" fmla="*/ 49 w 150"/>
                <a:gd name="T39" fmla="*/ 11 h 39"/>
                <a:gd name="T40" fmla="*/ 56 w 150"/>
                <a:gd name="T41" fmla="*/ 15 h 39"/>
                <a:gd name="T42" fmla="*/ 41 w 150"/>
                <a:gd name="T43" fmla="*/ 15 h 39"/>
                <a:gd name="T44" fmla="*/ 43 w 150"/>
                <a:gd name="T45" fmla="*/ 3 h 39"/>
                <a:gd name="T46" fmla="*/ 65 w 150"/>
                <a:gd name="T47" fmla="*/ 3 h 39"/>
                <a:gd name="T48" fmla="*/ 67 w 150"/>
                <a:gd name="T49" fmla="*/ 13 h 39"/>
                <a:gd name="T50" fmla="*/ 68 w 150"/>
                <a:gd name="T51" fmla="*/ 21 h 39"/>
                <a:gd name="T52" fmla="*/ 66 w 150"/>
                <a:gd name="T53" fmla="*/ 36 h 39"/>
                <a:gd name="T54" fmla="*/ 41 w 150"/>
                <a:gd name="T55" fmla="*/ 36 h 39"/>
                <a:gd name="T56" fmla="*/ 39 w 150"/>
                <a:gd name="T57" fmla="*/ 23 h 39"/>
                <a:gd name="T58" fmla="*/ 47 w 150"/>
                <a:gd name="T59" fmla="*/ 19 h 39"/>
                <a:gd name="T60" fmla="*/ 80 w 150"/>
                <a:gd name="T61" fmla="*/ 33 h 39"/>
                <a:gd name="T62" fmla="*/ 87 w 150"/>
                <a:gd name="T63" fmla="*/ 36 h 39"/>
                <a:gd name="T64" fmla="*/ 100 w 150"/>
                <a:gd name="T65" fmla="*/ 20 h 39"/>
                <a:gd name="T66" fmla="*/ 95 w 150"/>
                <a:gd name="T67" fmla="*/ 25 h 39"/>
                <a:gd name="T68" fmla="*/ 79 w 150"/>
                <a:gd name="T69" fmla="*/ 23 h 39"/>
                <a:gd name="T70" fmla="*/ 81 w 150"/>
                <a:gd name="T71" fmla="*/ 4 h 39"/>
                <a:gd name="T72" fmla="*/ 105 w 150"/>
                <a:gd name="T73" fmla="*/ 5 h 39"/>
                <a:gd name="T74" fmla="*/ 108 w 150"/>
                <a:gd name="T75" fmla="*/ 26 h 39"/>
                <a:gd name="T76" fmla="*/ 96 w 150"/>
                <a:gd name="T77" fmla="*/ 38 h 39"/>
                <a:gd name="T78" fmla="*/ 81 w 150"/>
                <a:gd name="T79" fmla="*/ 38 h 39"/>
                <a:gd name="T80" fmla="*/ 77 w 150"/>
                <a:gd name="T81" fmla="*/ 36 h 39"/>
                <a:gd name="T82" fmla="*/ 98 w 150"/>
                <a:gd name="T83" fmla="*/ 19 h 39"/>
                <a:gd name="T84" fmla="*/ 98 w 150"/>
                <a:gd name="T85" fmla="*/ 6 h 39"/>
                <a:gd name="T86" fmla="*/ 87 w 150"/>
                <a:gd name="T87" fmla="*/ 6 h 39"/>
                <a:gd name="T88" fmla="*/ 88 w 150"/>
                <a:gd name="T89" fmla="*/ 19 h 39"/>
                <a:gd name="T90" fmla="*/ 93 w 150"/>
                <a:gd name="T91" fmla="*/ 21 h 39"/>
                <a:gd name="T92" fmla="*/ 128 w 150"/>
                <a:gd name="T93" fmla="*/ 20 h 39"/>
                <a:gd name="T94" fmla="*/ 129 w 150"/>
                <a:gd name="T95" fmla="*/ 33 h 39"/>
                <a:gd name="T96" fmla="*/ 139 w 150"/>
                <a:gd name="T97" fmla="*/ 34 h 39"/>
                <a:gd name="T98" fmla="*/ 139 w 150"/>
                <a:gd name="T99" fmla="*/ 21 h 39"/>
                <a:gd name="T100" fmla="*/ 133 w 150"/>
                <a:gd name="T101" fmla="*/ 18 h 39"/>
                <a:gd name="T102" fmla="*/ 146 w 150"/>
                <a:gd name="T103" fmla="*/ 6 h 39"/>
                <a:gd name="T104" fmla="*/ 139 w 150"/>
                <a:gd name="T105" fmla="*/ 4 h 39"/>
                <a:gd name="T106" fmla="*/ 126 w 150"/>
                <a:gd name="T107" fmla="*/ 19 h 39"/>
                <a:gd name="T108" fmla="*/ 131 w 150"/>
                <a:gd name="T109" fmla="*/ 15 h 39"/>
                <a:gd name="T110" fmla="*/ 147 w 150"/>
                <a:gd name="T111" fmla="*/ 16 h 39"/>
                <a:gd name="T112" fmla="*/ 146 w 150"/>
                <a:gd name="T113" fmla="*/ 35 h 39"/>
                <a:gd name="T114" fmla="*/ 121 w 150"/>
                <a:gd name="T115" fmla="*/ 35 h 39"/>
                <a:gd name="T116" fmla="*/ 118 w 150"/>
                <a:gd name="T117" fmla="*/ 13 h 39"/>
                <a:gd name="T118" fmla="*/ 130 w 150"/>
                <a:gd name="T119" fmla="*/ 2 h 39"/>
                <a:gd name="T120" fmla="*/ 145 w 150"/>
                <a:gd name="T121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0" h="39">
                  <a:moveTo>
                    <a:pt x="0" y="3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4" y="36"/>
                    <a:pt x="6" y="36"/>
                    <a:pt x="8" y="35"/>
                  </a:cubicBezTo>
                  <a:cubicBezTo>
                    <a:pt x="9" y="35"/>
                    <a:pt x="9" y="34"/>
                    <a:pt x="9" y="3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8" y="7"/>
                    <a:pt x="7" y="7"/>
                    <a:pt x="5" y="7"/>
                  </a:cubicBezTo>
                  <a:cubicBezTo>
                    <a:pt x="5" y="7"/>
                    <a:pt x="4" y="7"/>
                    <a:pt x="3" y="7"/>
                  </a:cubicBezTo>
                  <a:cubicBezTo>
                    <a:pt x="2" y="7"/>
                    <a:pt x="2" y="7"/>
                    <a:pt x="1" y="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4"/>
                    <a:pt x="7" y="4"/>
                    <a:pt x="9" y="3"/>
                  </a:cubicBezTo>
                  <a:cubicBezTo>
                    <a:pt x="12" y="3"/>
                    <a:pt x="14" y="2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4"/>
                    <a:pt x="20" y="35"/>
                    <a:pt x="21" y="35"/>
                  </a:cubicBezTo>
                  <a:cubicBezTo>
                    <a:pt x="22" y="36"/>
                    <a:pt x="24" y="36"/>
                    <a:pt x="28" y="36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6" y="38"/>
                    <a:pt x="23" y="38"/>
                    <a:pt x="21" y="38"/>
                  </a:cubicBezTo>
                  <a:cubicBezTo>
                    <a:pt x="19" y="38"/>
                    <a:pt x="16" y="38"/>
                    <a:pt x="14" y="38"/>
                  </a:cubicBezTo>
                  <a:cubicBezTo>
                    <a:pt x="11" y="38"/>
                    <a:pt x="8" y="38"/>
                    <a:pt x="6" y="38"/>
                  </a:cubicBezTo>
                  <a:cubicBezTo>
                    <a:pt x="4" y="38"/>
                    <a:pt x="2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lose/>
                  <a:moveTo>
                    <a:pt x="51" y="21"/>
                  </a:moveTo>
                  <a:cubicBezTo>
                    <a:pt x="49" y="22"/>
                    <a:pt x="48" y="23"/>
                    <a:pt x="46" y="24"/>
                  </a:cubicBezTo>
                  <a:cubicBezTo>
                    <a:pt x="45" y="26"/>
                    <a:pt x="45" y="27"/>
                    <a:pt x="45" y="28"/>
                  </a:cubicBezTo>
                  <a:cubicBezTo>
                    <a:pt x="45" y="31"/>
                    <a:pt x="46" y="32"/>
                    <a:pt x="48" y="34"/>
                  </a:cubicBezTo>
                  <a:cubicBezTo>
                    <a:pt x="50" y="35"/>
                    <a:pt x="52" y="36"/>
                    <a:pt x="55" y="36"/>
                  </a:cubicBezTo>
                  <a:cubicBezTo>
                    <a:pt x="57" y="36"/>
                    <a:pt x="59" y="36"/>
                    <a:pt x="61" y="34"/>
                  </a:cubicBezTo>
                  <a:cubicBezTo>
                    <a:pt x="62" y="33"/>
                    <a:pt x="63" y="32"/>
                    <a:pt x="63" y="30"/>
                  </a:cubicBezTo>
                  <a:cubicBezTo>
                    <a:pt x="63" y="28"/>
                    <a:pt x="62" y="27"/>
                    <a:pt x="60" y="25"/>
                  </a:cubicBezTo>
                  <a:cubicBezTo>
                    <a:pt x="58" y="24"/>
                    <a:pt x="55" y="23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lose/>
                  <a:moveTo>
                    <a:pt x="56" y="15"/>
                  </a:moveTo>
                  <a:cubicBezTo>
                    <a:pt x="58" y="14"/>
                    <a:pt x="59" y="13"/>
                    <a:pt x="60" y="12"/>
                  </a:cubicBezTo>
                  <a:cubicBezTo>
                    <a:pt x="61" y="11"/>
                    <a:pt x="61" y="10"/>
                    <a:pt x="61" y="8"/>
                  </a:cubicBezTo>
                  <a:cubicBezTo>
                    <a:pt x="61" y="7"/>
                    <a:pt x="60" y="5"/>
                    <a:pt x="59" y="4"/>
                  </a:cubicBezTo>
                  <a:cubicBezTo>
                    <a:pt x="57" y="3"/>
                    <a:pt x="56" y="3"/>
                    <a:pt x="53" y="3"/>
                  </a:cubicBezTo>
                  <a:cubicBezTo>
                    <a:pt x="51" y="3"/>
                    <a:pt x="50" y="3"/>
                    <a:pt x="48" y="4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9"/>
                    <a:pt x="47" y="10"/>
                    <a:pt x="49" y="11"/>
                  </a:cubicBezTo>
                  <a:cubicBezTo>
                    <a:pt x="50" y="13"/>
                    <a:pt x="53" y="14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47" y="19"/>
                  </a:moveTo>
                  <a:cubicBezTo>
                    <a:pt x="44" y="18"/>
                    <a:pt x="42" y="16"/>
                    <a:pt x="41" y="15"/>
                  </a:cubicBezTo>
                  <a:cubicBezTo>
                    <a:pt x="39" y="13"/>
                    <a:pt x="39" y="12"/>
                    <a:pt x="39" y="10"/>
                  </a:cubicBezTo>
                  <a:cubicBezTo>
                    <a:pt x="39" y="7"/>
                    <a:pt x="40" y="5"/>
                    <a:pt x="43" y="3"/>
                  </a:cubicBezTo>
                  <a:cubicBezTo>
                    <a:pt x="46" y="1"/>
                    <a:pt x="50" y="0"/>
                    <a:pt x="55" y="0"/>
                  </a:cubicBezTo>
                  <a:cubicBezTo>
                    <a:pt x="59" y="0"/>
                    <a:pt x="62" y="1"/>
                    <a:pt x="65" y="3"/>
                  </a:cubicBezTo>
                  <a:cubicBezTo>
                    <a:pt x="67" y="4"/>
                    <a:pt x="69" y="6"/>
                    <a:pt x="69" y="8"/>
                  </a:cubicBezTo>
                  <a:cubicBezTo>
                    <a:pt x="69" y="10"/>
                    <a:pt x="68" y="11"/>
                    <a:pt x="67" y="13"/>
                  </a:cubicBezTo>
                  <a:cubicBezTo>
                    <a:pt x="65" y="14"/>
                    <a:pt x="63" y="15"/>
                    <a:pt x="60" y="17"/>
                  </a:cubicBezTo>
                  <a:cubicBezTo>
                    <a:pt x="64" y="18"/>
                    <a:pt x="66" y="20"/>
                    <a:pt x="68" y="21"/>
                  </a:cubicBezTo>
                  <a:cubicBezTo>
                    <a:pt x="70" y="23"/>
                    <a:pt x="71" y="25"/>
                    <a:pt x="71" y="28"/>
                  </a:cubicBezTo>
                  <a:cubicBezTo>
                    <a:pt x="71" y="31"/>
                    <a:pt x="69" y="34"/>
                    <a:pt x="66" y="36"/>
                  </a:cubicBezTo>
                  <a:cubicBezTo>
                    <a:pt x="63" y="38"/>
                    <a:pt x="59" y="39"/>
                    <a:pt x="54" y="39"/>
                  </a:cubicBezTo>
                  <a:cubicBezTo>
                    <a:pt x="48" y="39"/>
                    <a:pt x="44" y="38"/>
                    <a:pt x="41" y="36"/>
                  </a:cubicBezTo>
                  <a:cubicBezTo>
                    <a:pt x="38" y="34"/>
                    <a:pt x="36" y="32"/>
                    <a:pt x="36" y="29"/>
                  </a:cubicBezTo>
                  <a:cubicBezTo>
                    <a:pt x="36" y="27"/>
                    <a:pt x="37" y="25"/>
                    <a:pt x="39" y="23"/>
                  </a:cubicBezTo>
                  <a:cubicBezTo>
                    <a:pt x="40" y="22"/>
                    <a:pt x="43" y="20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lose/>
                  <a:moveTo>
                    <a:pt x="77" y="36"/>
                  </a:moveTo>
                  <a:cubicBezTo>
                    <a:pt x="80" y="33"/>
                    <a:pt x="80" y="33"/>
                    <a:pt x="80" y="33"/>
                  </a:cubicBezTo>
                  <a:cubicBezTo>
                    <a:pt x="81" y="34"/>
                    <a:pt x="82" y="35"/>
                    <a:pt x="83" y="35"/>
                  </a:cubicBezTo>
                  <a:cubicBezTo>
                    <a:pt x="85" y="35"/>
                    <a:pt x="86" y="36"/>
                    <a:pt x="87" y="36"/>
                  </a:cubicBezTo>
                  <a:cubicBezTo>
                    <a:pt x="91" y="36"/>
                    <a:pt x="94" y="34"/>
                    <a:pt x="97" y="31"/>
                  </a:cubicBezTo>
                  <a:cubicBezTo>
                    <a:pt x="99" y="28"/>
                    <a:pt x="100" y="25"/>
                    <a:pt x="100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99" y="22"/>
                    <a:pt x="97" y="24"/>
                    <a:pt x="95" y="25"/>
                  </a:cubicBezTo>
                  <a:cubicBezTo>
                    <a:pt x="93" y="26"/>
                    <a:pt x="91" y="26"/>
                    <a:pt x="88" y="26"/>
                  </a:cubicBezTo>
                  <a:cubicBezTo>
                    <a:pt x="85" y="26"/>
                    <a:pt x="82" y="25"/>
                    <a:pt x="79" y="23"/>
                  </a:cubicBezTo>
                  <a:cubicBezTo>
                    <a:pt x="77" y="21"/>
                    <a:pt x="76" y="18"/>
                    <a:pt x="76" y="15"/>
                  </a:cubicBezTo>
                  <a:cubicBezTo>
                    <a:pt x="76" y="11"/>
                    <a:pt x="78" y="7"/>
                    <a:pt x="81" y="4"/>
                  </a:cubicBezTo>
                  <a:cubicBezTo>
                    <a:pt x="84" y="2"/>
                    <a:pt x="88" y="0"/>
                    <a:pt x="93" y="0"/>
                  </a:cubicBezTo>
                  <a:cubicBezTo>
                    <a:pt x="98" y="0"/>
                    <a:pt x="102" y="2"/>
                    <a:pt x="105" y="5"/>
                  </a:cubicBezTo>
                  <a:cubicBezTo>
                    <a:pt x="108" y="8"/>
                    <a:pt x="110" y="12"/>
                    <a:pt x="110" y="17"/>
                  </a:cubicBezTo>
                  <a:cubicBezTo>
                    <a:pt x="110" y="20"/>
                    <a:pt x="109" y="23"/>
                    <a:pt x="108" y="26"/>
                  </a:cubicBezTo>
                  <a:cubicBezTo>
                    <a:pt x="107" y="29"/>
                    <a:pt x="106" y="31"/>
                    <a:pt x="104" y="33"/>
                  </a:cubicBezTo>
                  <a:cubicBezTo>
                    <a:pt x="101" y="35"/>
                    <a:pt x="99" y="36"/>
                    <a:pt x="96" y="38"/>
                  </a:cubicBezTo>
                  <a:cubicBezTo>
                    <a:pt x="93" y="39"/>
                    <a:pt x="91" y="39"/>
                    <a:pt x="87" y="39"/>
                  </a:cubicBezTo>
                  <a:cubicBezTo>
                    <a:pt x="85" y="39"/>
                    <a:pt x="83" y="39"/>
                    <a:pt x="81" y="38"/>
                  </a:cubicBezTo>
                  <a:cubicBezTo>
                    <a:pt x="80" y="38"/>
                    <a:pt x="78" y="37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lose/>
                  <a:moveTo>
                    <a:pt x="93" y="21"/>
                  </a:moveTo>
                  <a:cubicBezTo>
                    <a:pt x="95" y="21"/>
                    <a:pt x="97" y="21"/>
                    <a:pt x="98" y="19"/>
                  </a:cubicBezTo>
                  <a:cubicBezTo>
                    <a:pt x="99" y="18"/>
                    <a:pt x="100" y="16"/>
                    <a:pt x="100" y="14"/>
                  </a:cubicBezTo>
                  <a:cubicBezTo>
                    <a:pt x="100" y="11"/>
                    <a:pt x="99" y="8"/>
                    <a:pt x="98" y="6"/>
                  </a:cubicBezTo>
                  <a:cubicBezTo>
                    <a:pt x="96" y="4"/>
                    <a:pt x="94" y="3"/>
                    <a:pt x="92" y="3"/>
                  </a:cubicBezTo>
                  <a:cubicBezTo>
                    <a:pt x="90" y="3"/>
                    <a:pt x="88" y="4"/>
                    <a:pt x="87" y="6"/>
                  </a:cubicBezTo>
                  <a:cubicBezTo>
                    <a:pt x="86" y="7"/>
                    <a:pt x="86" y="9"/>
                    <a:pt x="86" y="12"/>
                  </a:cubicBezTo>
                  <a:cubicBezTo>
                    <a:pt x="86" y="15"/>
                    <a:pt x="87" y="17"/>
                    <a:pt x="88" y="19"/>
                  </a:cubicBezTo>
                  <a:cubicBezTo>
                    <a:pt x="89" y="21"/>
                    <a:pt x="91" y="21"/>
                    <a:pt x="93" y="21"/>
                  </a:cubicBezTo>
                  <a:cubicBezTo>
                    <a:pt x="93" y="21"/>
                    <a:pt x="93" y="21"/>
                    <a:pt x="93" y="21"/>
                  </a:cubicBezTo>
                  <a:close/>
                  <a:moveTo>
                    <a:pt x="133" y="18"/>
                  </a:moveTo>
                  <a:cubicBezTo>
                    <a:pt x="131" y="18"/>
                    <a:pt x="130" y="19"/>
                    <a:pt x="128" y="20"/>
                  </a:cubicBezTo>
                  <a:cubicBezTo>
                    <a:pt x="127" y="21"/>
                    <a:pt x="127" y="23"/>
                    <a:pt x="127" y="25"/>
                  </a:cubicBezTo>
                  <a:cubicBezTo>
                    <a:pt x="127" y="29"/>
                    <a:pt x="127" y="31"/>
                    <a:pt x="129" y="33"/>
                  </a:cubicBezTo>
                  <a:cubicBezTo>
                    <a:pt x="130" y="35"/>
                    <a:pt x="132" y="36"/>
                    <a:pt x="134" y="36"/>
                  </a:cubicBezTo>
                  <a:cubicBezTo>
                    <a:pt x="136" y="36"/>
                    <a:pt x="138" y="35"/>
                    <a:pt x="139" y="34"/>
                  </a:cubicBezTo>
                  <a:cubicBezTo>
                    <a:pt x="140" y="33"/>
                    <a:pt x="140" y="31"/>
                    <a:pt x="140" y="28"/>
                  </a:cubicBezTo>
                  <a:cubicBezTo>
                    <a:pt x="140" y="25"/>
                    <a:pt x="140" y="22"/>
                    <a:pt x="139" y="21"/>
                  </a:cubicBezTo>
                  <a:cubicBezTo>
                    <a:pt x="137" y="19"/>
                    <a:pt x="136" y="18"/>
                    <a:pt x="133" y="18"/>
                  </a:cubicBezTo>
                  <a:cubicBezTo>
                    <a:pt x="133" y="18"/>
                    <a:pt x="133" y="18"/>
                    <a:pt x="133" y="18"/>
                  </a:cubicBezTo>
                  <a:close/>
                  <a:moveTo>
                    <a:pt x="150" y="4"/>
                  </a:moveTo>
                  <a:cubicBezTo>
                    <a:pt x="146" y="6"/>
                    <a:pt x="146" y="6"/>
                    <a:pt x="146" y="6"/>
                  </a:cubicBezTo>
                  <a:cubicBezTo>
                    <a:pt x="145" y="5"/>
                    <a:pt x="144" y="5"/>
                    <a:pt x="143" y="5"/>
                  </a:cubicBezTo>
                  <a:cubicBezTo>
                    <a:pt x="142" y="4"/>
                    <a:pt x="141" y="4"/>
                    <a:pt x="139" y="4"/>
                  </a:cubicBezTo>
                  <a:cubicBezTo>
                    <a:pt x="135" y="4"/>
                    <a:pt x="132" y="5"/>
                    <a:pt x="130" y="8"/>
                  </a:cubicBezTo>
                  <a:cubicBezTo>
                    <a:pt x="127" y="11"/>
                    <a:pt x="126" y="15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17"/>
                    <a:pt x="129" y="16"/>
                    <a:pt x="131" y="15"/>
                  </a:cubicBezTo>
                  <a:cubicBezTo>
                    <a:pt x="133" y="14"/>
                    <a:pt x="135" y="13"/>
                    <a:pt x="138" y="13"/>
                  </a:cubicBezTo>
                  <a:cubicBezTo>
                    <a:pt x="142" y="13"/>
                    <a:pt x="145" y="14"/>
                    <a:pt x="147" y="16"/>
                  </a:cubicBezTo>
                  <a:cubicBezTo>
                    <a:pt x="149" y="18"/>
                    <a:pt x="150" y="21"/>
                    <a:pt x="150" y="25"/>
                  </a:cubicBezTo>
                  <a:cubicBezTo>
                    <a:pt x="150" y="29"/>
                    <a:pt x="149" y="32"/>
                    <a:pt x="146" y="35"/>
                  </a:cubicBezTo>
                  <a:cubicBezTo>
                    <a:pt x="143" y="38"/>
                    <a:pt x="139" y="39"/>
                    <a:pt x="134" y="39"/>
                  </a:cubicBezTo>
                  <a:cubicBezTo>
                    <a:pt x="128" y="39"/>
                    <a:pt x="124" y="38"/>
                    <a:pt x="121" y="35"/>
                  </a:cubicBezTo>
                  <a:cubicBezTo>
                    <a:pt x="118" y="32"/>
                    <a:pt x="116" y="27"/>
                    <a:pt x="116" y="22"/>
                  </a:cubicBezTo>
                  <a:cubicBezTo>
                    <a:pt x="116" y="19"/>
                    <a:pt x="117" y="16"/>
                    <a:pt x="118" y="13"/>
                  </a:cubicBezTo>
                  <a:cubicBezTo>
                    <a:pt x="119" y="11"/>
                    <a:pt x="121" y="9"/>
                    <a:pt x="123" y="7"/>
                  </a:cubicBezTo>
                  <a:cubicBezTo>
                    <a:pt x="125" y="5"/>
                    <a:pt x="127" y="3"/>
                    <a:pt x="130" y="2"/>
                  </a:cubicBezTo>
                  <a:cubicBezTo>
                    <a:pt x="133" y="1"/>
                    <a:pt x="136" y="0"/>
                    <a:pt x="139" y="0"/>
                  </a:cubicBezTo>
                  <a:cubicBezTo>
                    <a:pt x="141" y="0"/>
                    <a:pt x="143" y="1"/>
                    <a:pt x="145" y="1"/>
                  </a:cubicBezTo>
                  <a:cubicBezTo>
                    <a:pt x="147" y="2"/>
                    <a:pt x="148" y="3"/>
                    <a:pt x="15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iṩ1íďé"/>
            <p:cNvSpPr/>
            <p:nvPr/>
          </p:nvSpPr>
          <p:spPr bwMode="auto">
            <a:xfrm>
              <a:off x="2190751" y="2551113"/>
              <a:ext cx="1754188" cy="1651000"/>
            </a:xfrm>
            <a:custGeom>
              <a:avLst/>
              <a:gdLst>
                <a:gd name="T0" fmla="*/ 266 w 532"/>
                <a:gd name="T1" fmla="*/ 0 h 500"/>
                <a:gd name="T2" fmla="*/ 532 w 532"/>
                <a:gd name="T3" fmla="*/ 266 h 500"/>
                <a:gd name="T4" fmla="*/ 395 w 532"/>
                <a:gd name="T5" fmla="*/ 500 h 500"/>
                <a:gd name="T6" fmla="*/ 389 w 532"/>
                <a:gd name="T7" fmla="*/ 489 h 500"/>
                <a:gd name="T8" fmla="*/ 521 w 532"/>
                <a:gd name="T9" fmla="*/ 266 h 500"/>
                <a:gd name="T10" fmla="*/ 266 w 532"/>
                <a:gd name="T11" fmla="*/ 12 h 500"/>
                <a:gd name="T12" fmla="*/ 11 w 532"/>
                <a:gd name="T13" fmla="*/ 266 h 500"/>
                <a:gd name="T14" fmla="*/ 144 w 532"/>
                <a:gd name="T15" fmla="*/ 490 h 500"/>
                <a:gd name="T16" fmla="*/ 139 w 532"/>
                <a:gd name="T17" fmla="*/ 500 h 500"/>
                <a:gd name="T18" fmla="*/ 0 w 532"/>
                <a:gd name="T19" fmla="*/ 266 h 500"/>
                <a:gd name="T20" fmla="*/ 266 w 532"/>
                <a:gd name="T21" fmla="*/ 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2" h="500">
                  <a:moveTo>
                    <a:pt x="266" y="0"/>
                  </a:moveTo>
                  <a:cubicBezTo>
                    <a:pt x="413" y="0"/>
                    <a:pt x="532" y="120"/>
                    <a:pt x="532" y="266"/>
                  </a:cubicBezTo>
                  <a:cubicBezTo>
                    <a:pt x="532" y="367"/>
                    <a:pt x="477" y="454"/>
                    <a:pt x="395" y="500"/>
                  </a:cubicBezTo>
                  <a:cubicBezTo>
                    <a:pt x="389" y="489"/>
                    <a:pt x="389" y="489"/>
                    <a:pt x="389" y="489"/>
                  </a:cubicBezTo>
                  <a:cubicBezTo>
                    <a:pt x="468" y="446"/>
                    <a:pt x="521" y="362"/>
                    <a:pt x="521" y="266"/>
                  </a:cubicBezTo>
                  <a:cubicBezTo>
                    <a:pt x="521" y="126"/>
                    <a:pt x="407" y="12"/>
                    <a:pt x="266" y="12"/>
                  </a:cubicBezTo>
                  <a:cubicBezTo>
                    <a:pt x="126" y="12"/>
                    <a:pt x="11" y="126"/>
                    <a:pt x="11" y="266"/>
                  </a:cubicBezTo>
                  <a:cubicBezTo>
                    <a:pt x="11" y="363"/>
                    <a:pt x="65" y="447"/>
                    <a:pt x="144" y="490"/>
                  </a:cubicBezTo>
                  <a:cubicBezTo>
                    <a:pt x="139" y="500"/>
                    <a:pt x="139" y="500"/>
                    <a:pt x="139" y="500"/>
                  </a:cubicBezTo>
                  <a:cubicBezTo>
                    <a:pt x="56" y="455"/>
                    <a:pt x="0" y="367"/>
                    <a:pt x="0" y="266"/>
                  </a:cubicBezTo>
                  <a:cubicBezTo>
                    <a:pt x="0" y="120"/>
                    <a:pt x="120" y="0"/>
                    <a:pt x="2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5" name="等腰三角形 24"/>
          <p:cNvSpPr/>
          <p:nvPr userDrawn="1"/>
        </p:nvSpPr>
        <p:spPr>
          <a:xfrm>
            <a:off x="10872316" y="5535568"/>
            <a:ext cx="1319684" cy="1322432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>
            <p:ph type="title"/>
          </p:nvPr>
        </p:nvSpPr>
        <p:spPr>
          <a:xfrm>
            <a:off x="2755657" y="3931575"/>
            <a:ext cx="6792326" cy="103585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spc="100" baseline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7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755657" y="4370511"/>
            <a:ext cx="6792912" cy="927100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ctr">
              <a:buFontTx/>
              <a:buNone/>
              <a:defRPr sz="1800" spc="100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pic>
        <p:nvPicPr>
          <p:cNvPr id="28" name="图形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860" y="2041255"/>
            <a:ext cx="1713618" cy="1713618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87008" y="2041255"/>
            <a:ext cx="1713618" cy="1713618"/>
          </a:xfrm>
          <a:prstGeom prst="rect">
            <a:avLst/>
          </a:prstGeom>
        </p:spPr>
      </p:pic>
      <p:sp>
        <p:nvSpPr>
          <p:cNvPr id="30" name="矩形 29"/>
          <p:cNvSpPr/>
          <p:nvPr userDrawn="1"/>
        </p:nvSpPr>
        <p:spPr>
          <a:xfrm>
            <a:off x="313342" y="412399"/>
            <a:ext cx="687563" cy="68756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54023" y="1130300"/>
            <a:ext cx="0" cy="404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660344" y="5172075"/>
            <a:ext cx="1" cy="1690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microsoft.com/office/2007/relationships/hdphoto" Target="../media/image7.wdp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10" Type="http://schemas.microsoft.com/office/2007/relationships/hdphoto" Target="../media/image7.wdp"/><Relationship Id="rId1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1" Type="http://schemas.openxmlformats.org/officeDocument/2006/relationships/theme" Target="../theme/theme3.xml"/><Relationship Id="rId10" Type="http://schemas.microsoft.com/office/2007/relationships/hdphoto" Target="../media/image7.wdp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1" Type="http://schemas.openxmlformats.org/officeDocument/2006/relationships/theme" Target="../theme/theme4.xml"/><Relationship Id="rId10" Type="http://schemas.microsoft.com/office/2007/relationships/hdphoto" Target="../media/image7.wdp"/><Relationship Id="rId1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1" Type="http://schemas.openxmlformats.org/officeDocument/2006/relationships/theme" Target="../theme/theme5.xml"/><Relationship Id="rId10" Type="http://schemas.microsoft.com/office/2007/relationships/hdphoto" Target="../media/image7.wdp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1" Type="http://schemas.openxmlformats.org/officeDocument/2006/relationships/theme" Target="../theme/theme6.xml"/><Relationship Id="rId10" Type="http://schemas.microsoft.com/office/2007/relationships/hdphoto" Target="../media/image7.wdp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1" y="1025687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占位符 36"/>
          <p:cNvSpPr>
            <a:spLocks noGrp="1"/>
          </p:cNvSpPr>
          <p:nvPr>
            <p:ph type="title"/>
          </p:nvPr>
        </p:nvSpPr>
        <p:spPr>
          <a:xfrm>
            <a:off x="1472322" y="337453"/>
            <a:ext cx="7553522" cy="554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"/>
          </p:nvPr>
        </p:nvSpPr>
        <p:spPr>
          <a:xfrm>
            <a:off x="660400" y="1147279"/>
            <a:ext cx="10858500" cy="50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0" name="日期占位符 3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0BB7-7D49-49B7-8C70-957E1F715D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" name="灯片编号占位符 4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9DBE3-D0E1-4646-B59D-76282F72B28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1" y="1025687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占位符 36"/>
          <p:cNvSpPr>
            <a:spLocks noGrp="1"/>
          </p:cNvSpPr>
          <p:nvPr>
            <p:ph type="title"/>
          </p:nvPr>
        </p:nvSpPr>
        <p:spPr>
          <a:xfrm>
            <a:off x="1472322" y="337453"/>
            <a:ext cx="7553522" cy="554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"/>
          </p:nvPr>
        </p:nvSpPr>
        <p:spPr>
          <a:xfrm>
            <a:off x="660400" y="1147279"/>
            <a:ext cx="10858500" cy="50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0" name="日期占位符 3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0BB7-7D49-49B7-8C70-957E1F715D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" name="灯片编号占位符 4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9DBE3-D0E1-4646-B59D-76282F72B28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1" y="1025687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占位符 36"/>
          <p:cNvSpPr>
            <a:spLocks noGrp="1"/>
          </p:cNvSpPr>
          <p:nvPr>
            <p:ph type="title"/>
          </p:nvPr>
        </p:nvSpPr>
        <p:spPr>
          <a:xfrm>
            <a:off x="1472322" y="337453"/>
            <a:ext cx="7553522" cy="554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"/>
          </p:nvPr>
        </p:nvSpPr>
        <p:spPr>
          <a:xfrm>
            <a:off x="660400" y="1147279"/>
            <a:ext cx="10858500" cy="50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0" name="日期占位符 3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0BB7-7D49-49B7-8C70-957E1F715D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" name="灯片编号占位符 4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9DBE3-D0E1-4646-B59D-76282F72B28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1" y="1025687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占位符 36"/>
          <p:cNvSpPr>
            <a:spLocks noGrp="1"/>
          </p:cNvSpPr>
          <p:nvPr>
            <p:ph type="title"/>
          </p:nvPr>
        </p:nvSpPr>
        <p:spPr>
          <a:xfrm>
            <a:off x="1472322" y="337453"/>
            <a:ext cx="7553522" cy="554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"/>
          </p:nvPr>
        </p:nvSpPr>
        <p:spPr>
          <a:xfrm>
            <a:off x="660400" y="1147279"/>
            <a:ext cx="10858500" cy="50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0" name="日期占位符 3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0BB7-7D49-49B7-8C70-957E1F715D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" name="灯片编号占位符 4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9DBE3-D0E1-4646-B59D-76282F72B28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1" y="1025687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占位符 36"/>
          <p:cNvSpPr>
            <a:spLocks noGrp="1"/>
          </p:cNvSpPr>
          <p:nvPr>
            <p:ph type="title"/>
          </p:nvPr>
        </p:nvSpPr>
        <p:spPr>
          <a:xfrm>
            <a:off x="1472322" y="337453"/>
            <a:ext cx="7553522" cy="554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"/>
          </p:nvPr>
        </p:nvSpPr>
        <p:spPr>
          <a:xfrm>
            <a:off x="660400" y="1147279"/>
            <a:ext cx="10858500" cy="50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0" name="日期占位符 3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0BB7-7D49-49B7-8C70-957E1F715D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" name="灯片编号占位符 4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9DBE3-D0E1-4646-B59D-76282F72B28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>
            <a:off x="1083902" y="1028700"/>
            <a:ext cx="111080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9778483" y="337454"/>
            <a:ext cx="1740417" cy="533025"/>
            <a:chOff x="9778483" y="337454"/>
            <a:chExt cx="1740417" cy="533025"/>
          </a:xfrm>
        </p:grpSpPr>
        <p:grpSp>
          <p:nvGrpSpPr>
            <p:cNvPr id="10" name="íślïdé"/>
            <p:cNvGrpSpPr/>
            <p:nvPr/>
          </p:nvGrpSpPr>
          <p:grpSpPr>
            <a:xfrm>
              <a:off x="9778483" y="337454"/>
              <a:ext cx="532392" cy="533025"/>
              <a:chOff x="1735138" y="2095500"/>
              <a:chExt cx="2667000" cy="2670175"/>
            </a:xfrm>
            <a:solidFill>
              <a:schemeClr val="accent1"/>
            </a:solidFill>
          </p:grpSpPr>
          <p:sp>
            <p:nvSpPr>
              <p:cNvPr id="17" name="ïṡḻïḍê"/>
              <p:cNvSpPr/>
              <p:nvPr/>
            </p:nvSpPr>
            <p:spPr bwMode="auto">
              <a:xfrm>
                <a:off x="2913063" y="3238500"/>
                <a:ext cx="319088" cy="762000"/>
              </a:xfrm>
              <a:custGeom>
                <a:avLst/>
                <a:gdLst>
                  <a:gd name="T0" fmla="*/ 56 w 97"/>
                  <a:gd name="T1" fmla="*/ 193 h 231"/>
                  <a:gd name="T2" fmla="*/ 41 w 97"/>
                  <a:gd name="T3" fmla="*/ 193 h 231"/>
                  <a:gd name="T4" fmla="*/ 41 w 97"/>
                  <a:gd name="T5" fmla="*/ 22 h 231"/>
                  <a:gd name="T6" fmla="*/ 23 w 97"/>
                  <a:gd name="T7" fmla="*/ 0 h 231"/>
                  <a:gd name="T8" fmla="*/ 4 w 97"/>
                  <a:gd name="T9" fmla="*/ 22 h 231"/>
                  <a:gd name="T10" fmla="*/ 1 w 97"/>
                  <a:gd name="T11" fmla="*/ 175 h 231"/>
                  <a:gd name="T12" fmla="*/ 48 w 97"/>
                  <a:gd name="T13" fmla="*/ 231 h 231"/>
                  <a:gd name="T14" fmla="*/ 96 w 97"/>
                  <a:gd name="T15" fmla="*/ 175 h 231"/>
                  <a:gd name="T16" fmla="*/ 92 w 97"/>
                  <a:gd name="T17" fmla="*/ 22 h 231"/>
                  <a:gd name="T18" fmla="*/ 73 w 97"/>
                  <a:gd name="T19" fmla="*/ 0 h 231"/>
                  <a:gd name="T20" fmla="*/ 56 w 97"/>
                  <a:gd name="T21" fmla="*/ 22 h 231"/>
                  <a:gd name="T22" fmla="*/ 56 w 97"/>
                  <a:gd name="T23" fmla="*/ 19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7" h="231">
                    <a:moveTo>
                      <a:pt x="56" y="193"/>
                    </a:moveTo>
                    <a:cubicBezTo>
                      <a:pt x="41" y="193"/>
                      <a:pt x="41" y="193"/>
                      <a:pt x="41" y="193"/>
                    </a:cubicBezTo>
                    <a:cubicBezTo>
                      <a:pt x="41" y="136"/>
                      <a:pt x="41" y="79"/>
                      <a:pt x="41" y="22"/>
                    </a:cubicBezTo>
                    <a:cubicBezTo>
                      <a:pt x="40" y="11"/>
                      <a:pt x="38" y="1"/>
                      <a:pt x="23" y="0"/>
                    </a:cubicBezTo>
                    <a:cubicBezTo>
                      <a:pt x="13" y="0"/>
                      <a:pt x="4" y="7"/>
                      <a:pt x="4" y="22"/>
                    </a:cubicBezTo>
                    <a:cubicBezTo>
                      <a:pt x="3" y="73"/>
                      <a:pt x="2" y="124"/>
                      <a:pt x="1" y="175"/>
                    </a:cubicBezTo>
                    <a:cubicBezTo>
                      <a:pt x="0" y="206"/>
                      <a:pt x="15" y="231"/>
                      <a:pt x="48" y="231"/>
                    </a:cubicBezTo>
                    <a:cubicBezTo>
                      <a:pt x="82" y="231"/>
                      <a:pt x="97" y="206"/>
                      <a:pt x="96" y="175"/>
                    </a:cubicBezTo>
                    <a:cubicBezTo>
                      <a:pt x="95" y="124"/>
                      <a:pt x="94" y="73"/>
                      <a:pt x="92" y="22"/>
                    </a:cubicBezTo>
                    <a:cubicBezTo>
                      <a:pt x="92" y="7"/>
                      <a:pt x="84" y="0"/>
                      <a:pt x="73" y="0"/>
                    </a:cubicBezTo>
                    <a:cubicBezTo>
                      <a:pt x="58" y="1"/>
                      <a:pt x="56" y="11"/>
                      <a:pt x="56" y="22"/>
                    </a:cubicBezTo>
                    <a:cubicBezTo>
                      <a:pt x="56" y="79"/>
                      <a:pt x="56" y="136"/>
                      <a:pt x="56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8" name="ï$lîḍè"/>
              <p:cNvSpPr/>
              <p:nvPr/>
            </p:nvSpPr>
            <p:spPr bwMode="auto">
              <a:xfrm>
                <a:off x="2008188" y="2713038"/>
                <a:ext cx="257175" cy="342900"/>
              </a:xfrm>
              <a:custGeom>
                <a:avLst/>
                <a:gdLst>
                  <a:gd name="T0" fmla="*/ 13 w 78"/>
                  <a:gd name="T1" fmla="*/ 80 h 104"/>
                  <a:gd name="T2" fmla="*/ 6 w 78"/>
                  <a:gd name="T3" fmla="*/ 80 h 104"/>
                  <a:gd name="T4" fmla="*/ 1 w 78"/>
                  <a:gd name="T5" fmla="*/ 85 h 104"/>
                  <a:gd name="T6" fmla="*/ 7 w 78"/>
                  <a:gd name="T7" fmla="*/ 96 h 104"/>
                  <a:gd name="T8" fmla="*/ 36 w 78"/>
                  <a:gd name="T9" fmla="*/ 103 h 104"/>
                  <a:gd name="T10" fmla="*/ 40 w 78"/>
                  <a:gd name="T11" fmla="*/ 94 h 104"/>
                  <a:gd name="T12" fmla="*/ 26 w 78"/>
                  <a:gd name="T13" fmla="*/ 87 h 104"/>
                  <a:gd name="T14" fmla="*/ 20 w 78"/>
                  <a:gd name="T15" fmla="*/ 62 h 104"/>
                  <a:gd name="T16" fmla="*/ 27 w 78"/>
                  <a:gd name="T17" fmla="*/ 38 h 104"/>
                  <a:gd name="T18" fmla="*/ 32 w 78"/>
                  <a:gd name="T19" fmla="*/ 40 h 104"/>
                  <a:gd name="T20" fmla="*/ 38 w 78"/>
                  <a:gd name="T21" fmla="*/ 54 h 104"/>
                  <a:gd name="T22" fmla="*/ 35 w 78"/>
                  <a:gd name="T23" fmla="*/ 56 h 104"/>
                  <a:gd name="T24" fmla="*/ 28 w 78"/>
                  <a:gd name="T25" fmla="*/ 56 h 104"/>
                  <a:gd name="T26" fmla="*/ 26 w 78"/>
                  <a:gd name="T27" fmla="*/ 63 h 104"/>
                  <a:gd name="T28" fmla="*/ 34 w 78"/>
                  <a:gd name="T29" fmla="*/ 65 h 104"/>
                  <a:gd name="T30" fmla="*/ 38 w 78"/>
                  <a:gd name="T31" fmla="*/ 65 h 104"/>
                  <a:gd name="T32" fmla="*/ 37 w 78"/>
                  <a:gd name="T33" fmla="*/ 74 h 104"/>
                  <a:gd name="T34" fmla="*/ 37 w 78"/>
                  <a:gd name="T35" fmla="*/ 80 h 104"/>
                  <a:gd name="T36" fmla="*/ 45 w 78"/>
                  <a:gd name="T37" fmla="*/ 80 h 104"/>
                  <a:gd name="T38" fmla="*/ 45 w 78"/>
                  <a:gd name="T39" fmla="*/ 68 h 104"/>
                  <a:gd name="T40" fmla="*/ 49 w 78"/>
                  <a:gd name="T41" fmla="*/ 57 h 104"/>
                  <a:gd name="T42" fmla="*/ 58 w 78"/>
                  <a:gd name="T43" fmla="*/ 55 h 104"/>
                  <a:gd name="T44" fmla="*/ 66 w 78"/>
                  <a:gd name="T45" fmla="*/ 42 h 104"/>
                  <a:gd name="T46" fmla="*/ 71 w 78"/>
                  <a:gd name="T47" fmla="*/ 17 h 104"/>
                  <a:gd name="T48" fmla="*/ 73 w 78"/>
                  <a:gd name="T49" fmla="*/ 7 h 104"/>
                  <a:gd name="T50" fmla="*/ 38 w 78"/>
                  <a:gd name="T51" fmla="*/ 8 h 104"/>
                  <a:gd name="T52" fmla="*/ 16 w 78"/>
                  <a:gd name="T53" fmla="*/ 40 h 104"/>
                  <a:gd name="T54" fmla="*/ 12 w 78"/>
                  <a:gd name="T55" fmla="*/ 69 h 104"/>
                  <a:gd name="T56" fmla="*/ 13 w 78"/>
                  <a:gd name="T57" fmla="*/ 80 h 104"/>
                  <a:gd name="T58" fmla="*/ 13 w 78"/>
                  <a:gd name="T59" fmla="*/ 80 h 104"/>
                  <a:gd name="T60" fmla="*/ 44 w 78"/>
                  <a:gd name="T61" fmla="*/ 54 h 104"/>
                  <a:gd name="T62" fmla="*/ 42 w 78"/>
                  <a:gd name="T63" fmla="*/ 56 h 104"/>
                  <a:gd name="T64" fmla="*/ 42 w 78"/>
                  <a:gd name="T65" fmla="*/ 39 h 104"/>
                  <a:gd name="T66" fmla="*/ 35 w 78"/>
                  <a:gd name="T67" fmla="*/ 35 h 104"/>
                  <a:gd name="T68" fmla="*/ 29 w 78"/>
                  <a:gd name="T69" fmla="*/ 35 h 104"/>
                  <a:gd name="T70" fmla="*/ 36 w 78"/>
                  <a:gd name="T71" fmla="*/ 23 h 104"/>
                  <a:gd name="T72" fmla="*/ 54 w 78"/>
                  <a:gd name="T73" fmla="*/ 11 h 104"/>
                  <a:gd name="T74" fmla="*/ 55 w 78"/>
                  <a:gd name="T75" fmla="*/ 28 h 104"/>
                  <a:gd name="T76" fmla="*/ 54 w 78"/>
                  <a:gd name="T77" fmla="*/ 45 h 104"/>
                  <a:gd name="T78" fmla="*/ 48 w 78"/>
                  <a:gd name="T79" fmla="*/ 48 h 104"/>
                  <a:gd name="T80" fmla="*/ 44 w 78"/>
                  <a:gd name="T81" fmla="*/ 5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8" h="104">
                    <a:moveTo>
                      <a:pt x="13" y="80"/>
                    </a:moveTo>
                    <a:cubicBezTo>
                      <a:pt x="12" y="81"/>
                      <a:pt x="9" y="79"/>
                      <a:pt x="6" y="80"/>
                    </a:cubicBezTo>
                    <a:cubicBezTo>
                      <a:pt x="3" y="82"/>
                      <a:pt x="2" y="84"/>
                      <a:pt x="1" y="85"/>
                    </a:cubicBezTo>
                    <a:cubicBezTo>
                      <a:pt x="0" y="87"/>
                      <a:pt x="1" y="92"/>
                      <a:pt x="7" y="96"/>
                    </a:cubicBezTo>
                    <a:cubicBezTo>
                      <a:pt x="12" y="100"/>
                      <a:pt x="32" y="104"/>
                      <a:pt x="36" y="103"/>
                    </a:cubicBezTo>
                    <a:cubicBezTo>
                      <a:pt x="40" y="102"/>
                      <a:pt x="43" y="94"/>
                      <a:pt x="40" y="94"/>
                    </a:cubicBezTo>
                    <a:cubicBezTo>
                      <a:pt x="36" y="93"/>
                      <a:pt x="28" y="91"/>
                      <a:pt x="26" y="87"/>
                    </a:cubicBezTo>
                    <a:cubicBezTo>
                      <a:pt x="23" y="83"/>
                      <a:pt x="19" y="76"/>
                      <a:pt x="20" y="62"/>
                    </a:cubicBezTo>
                    <a:cubicBezTo>
                      <a:pt x="20" y="48"/>
                      <a:pt x="25" y="40"/>
                      <a:pt x="27" y="38"/>
                    </a:cubicBezTo>
                    <a:cubicBezTo>
                      <a:pt x="29" y="37"/>
                      <a:pt x="32" y="39"/>
                      <a:pt x="32" y="40"/>
                    </a:cubicBezTo>
                    <a:cubicBezTo>
                      <a:pt x="33" y="41"/>
                      <a:pt x="37" y="53"/>
                      <a:pt x="38" y="54"/>
                    </a:cubicBezTo>
                    <a:cubicBezTo>
                      <a:pt x="38" y="54"/>
                      <a:pt x="38" y="58"/>
                      <a:pt x="35" y="56"/>
                    </a:cubicBezTo>
                    <a:cubicBezTo>
                      <a:pt x="33" y="55"/>
                      <a:pt x="30" y="54"/>
                      <a:pt x="28" y="56"/>
                    </a:cubicBezTo>
                    <a:cubicBezTo>
                      <a:pt x="25" y="57"/>
                      <a:pt x="23" y="60"/>
                      <a:pt x="26" y="63"/>
                    </a:cubicBezTo>
                    <a:cubicBezTo>
                      <a:pt x="29" y="66"/>
                      <a:pt x="32" y="65"/>
                      <a:pt x="34" y="65"/>
                    </a:cubicBezTo>
                    <a:cubicBezTo>
                      <a:pt x="35" y="64"/>
                      <a:pt x="39" y="63"/>
                      <a:pt x="38" y="65"/>
                    </a:cubicBezTo>
                    <a:cubicBezTo>
                      <a:pt x="37" y="67"/>
                      <a:pt x="37" y="74"/>
                      <a:pt x="37" y="74"/>
                    </a:cubicBezTo>
                    <a:cubicBezTo>
                      <a:pt x="37" y="74"/>
                      <a:pt x="34" y="78"/>
                      <a:pt x="37" y="80"/>
                    </a:cubicBezTo>
                    <a:cubicBezTo>
                      <a:pt x="40" y="82"/>
                      <a:pt x="45" y="82"/>
                      <a:pt x="45" y="80"/>
                    </a:cubicBezTo>
                    <a:cubicBezTo>
                      <a:pt x="45" y="78"/>
                      <a:pt x="45" y="72"/>
                      <a:pt x="45" y="68"/>
                    </a:cubicBezTo>
                    <a:cubicBezTo>
                      <a:pt x="46" y="65"/>
                      <a:pt x="47" y="59"/>
                      <a:pt x="49" y="57"/>
                    </a:cubicBezTo>
                    <a:cubicBezTo>
                      <a:pt x="52" y="56"/>
                      <a:pt x="54" y="57"/>
                      <a:pt x="58" y="55"/>
                    </a:cubicBezTo>
                    <a:cubicBezTo>
                      <a:pt x="61" y="52"/>
                      <a:pt x="66" y="46"/>
                      <a:pt x="66" y="42"/>
                    </a:cubicBezTo>
                    <a:cubicBezTo>
                      <a:pt x="66" y="39"/>
                      <a:pt x="69" y="20"/>
                      <a:pt x="71" y="17"/>
                    </a:cubicBezTo>
                    <a:cubicBezTo>
                      <a:pt x="73" y="14"/>
                      <a:pt x="78" y="12"/>
                      <a:pt x="73" y="7"/>
                    </a:cubicBezTo>
                    <a:cubicBezTo>
                      <a:pt x="68" y="2"/>
                      <a:pt x="48" y="0"/>
                      <a:pt x="38" y="8"/>
                    </a:cubicBezTo>
                    <a:cubicBezTo>
                      <a:pt x="29" y="15"/>
                      <a:pt x="21" y="26"/>
                      <a:pt x="16" y="40"/>
                    </a:cubicBezTo>
                    <a:cubicBezTo>
                      <a:pt x="11" y="54"/>
                      <a:pt x="10" y="62"/>
                      <a:pt x="12" y="69"/>
                    </a:cubicBezTo>
                    <a:cubicBezTo>
                      <a:pt x="14" y="77"/>
                      <a:pt x="15" y="79"/>
                      <a:pt x="13" y="80"/>
                    </a:cubicBezTo>
                    <a:cubicBezTo>
                      <a:pt x="13" y="80"/>
                      <a:pt x="13" y="80"/>
                      <a:pt x="13" y="80"/>
                    </a:cubicBezTo>
                    <a:close/>
                    <a:moveTo>
                      <a:pt x="44" y="54"/>
                    </a:moveTo>
                    <a:cubicBezTo>
                      <a:pt x="44" y="54"/>
                      <a:pt x="43" y="54"/>
                      <a:pt x="42" y="56"/>
                    </a:cubicBezTo>
                    <a:cubicBezTo>
                      <a:pt x="42" y="57"/>
                      <a:pt x="42" y="44"/>
                      <a:pt x="42" y="39"/>
                    </a:cubicBezTo>
                    <a:cubicBezTo>
                      <a:pt x="42" y="34"/>
                      <a:pt x="38" y="34"/>
                      <a:pt x="35" y="35"/>
                    </a:cubicBezTo>
                    <a:cubicBezTo>
                      <a:pt x="31" y="35"/>
                      <a:pt x="31" y="35"/>
                      <a:pt x="29" y="35"/>
                    </a:cubicBezTo>
                    <a:cubicBezTo>
                      <a:pt x="31" y="31"/>
                      <a:pt x="33" y="28"/>
                      <a:pt x="36" y="23"/>
                    </a:cubicBezTo>
                    <a:cubicBezTo>
                      <a:pt x="40" y="17"/>
                      <a:pt x="46" y="11"/>
                      <a:pt x="54" y="11"/>
                    </a:cubicBezTo>
                    <a:cubicBezTo>
                      <a:pt x="58" y="10"/>
                      <a:pt x="56" y="24"/>
                      <a:pt x="55" y="28"/>
                    </a:cubicBezTo>
                    <a:cubicBezTo>
                      <a:pt x="55" y="31"/>
                      <a:pt x="55" y="43"/>
                      <a:pt x="54" y="45"/>
                    </a:cubicBezTo>
                    <a:cubicBezTo>
                      <a:pt x="54" y="48"/>
                      <a:pt x="52" y="47"/>
                      <a:pt x="48" y="48"/>
                    </a:cubicBezTo>
                    <a:cubicBezTo>
                      <a:pt x="45" y="49"/>
                      <a:pt x="44" y="54"/>
                      <a:pt x="44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9" name="îSļiḋé"/>
              <p:cNvSpPr/>
              <p:nvPr/>
            </p:nvSpPr>
            <p:spPr bwMode="auto">
              <a:xfrm>
                <a:off x="2540001" y="2389188"/>
                <a:ext cx="98425" cy="225425"/>
              </a:xfrm>
              <a:custGeom>
                <a:avLst/>
                <a:gdLst>
                  <a:gd name="T0" fmla="*/ 4 w 30"/>
                  <a:gd name="T1" fmla="*/ 2 h 68"/>
                  <a:gd name="T2" fmla="*/ 2 w 30"/>
                  <a:gd name="T3" fmla="*/ 10 h 68"/>
                  <a:gd name="T4" fmla="*/ 10 w 30"/>
                  <a:gd name="T5" fmla="*/ 22 h 68"/>
                  <a:gd name="T6" fmla="*/ 19 w 30"/>
                  <a:gd name="T7" fmla="*/ 50 h 68"/>
                  <a:gd name="T8" fmla="*/ 20 w 30"/>
                  <a:gd name="T9" fmla="*/ 60 h 68"/>
                  <a:gd name="T10" fmla="*/ 25 w 30"/>
                  <a:gd name="T11" fmla="*/ 67 h 68"/>
                  <a:gd name="T12" fmla="*/ 27 w 30"/>
                  <a:gd name="T13" fmla="*/ 58 h 68"/>
                  <a:gd name="T14" fmla="*/ 19 w 30"/>
                  <a:gd name="T15" fmla="*/ 30 h 68"/>
                  <a:gd name="T16" fmla="*/ 14 w 30"/>
                  <a:gd name="T17" fmla="*/ 15 h 68"/>
                  <a:gd name="T18" fmla="*/ 11 w 30"/>
                  <a:gd name="T19" fmla="*/ 6 h 68"/>
                  <a:gd name="T20" fmla="*/ 4 w 30"/>
                  <a:gd name="T21" fmla="*/ 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68">
                    <a:moveTo>
                      <a:pt x="4" y="2"/>
                    </a:moveTo>
                    <a:cubicBezTo>
                      <a:pt x="1" y="3"/>
                      <a:pt x="0" y="5"/>
                      <a:pt x="2" y="10"/>
                    </a:cubicBezTo>
                    <a:cubicBezTo>
                      <a:pt x="5" y="14"/>
                      <a:pt x="8" y="13"/>
                      <a:pt x="10" y="22"/>
                    </a:cubicBezTo>
                    <a:cubicBezTo>
                      <a:pt x="13" y="30"/>
                      <a:pt x="18" y="47"/>
                      <a:pt x="19" y="50"/>
                    </a:cubicBezTo>
                    <a:cubicBezTo>
                      <a:pt x="20" y="53"/>
                      <a:pt x="20" y="58"/>
                      <a:pt x="20" y="60"/>
                    </a:cubicBezTo>
                    <a:cubicBezTo>
                      <a:pt x="20" y="62"/>
                      <a:pt x="21" y="68"/>
                      <a:pt x="25" y="67"/>
                    </a:cubicBezTo>
                    <a:cubicBezTo>
                      <a:pt x="30" y="66"/>
                      <a:pt x="28" y="61"/>
                      <a:pt x="27" y="58"/>
                    </a:cubicBezTo>
                    <a:cubicBezTo>
                      <a:pt x="27" y="55"/>
                      <a:pt x="21" y="33"/>
                      <a:pt x="19" y="30"/>
                    </a:cubicBezTo>
                    <a:cubicBezTo>
                      <a:pt x="18" y="27"/>
                      <a:pt x="15" y="18"/>
                      <a:pt x="14" y="15"/>
                    </a:cubicBezTo>
                    <a:cubicBezTo>
                      <a:pt x="14" y="12"/>
                      <a:pt x="14" y="9"/>
                      <a:pt x="11" y="6"/>
                    </a:cubicBezTo>
                    <a:cubicBezTo>
                      <a:pt x="9" y="4"/>
                      <a:pt x="7" y="0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0" name="îŝļîḍé"/>
              <p:cNvSpPr/>
              <p:nvPr/>
            </p:nvSpPr>
            <p:spPr bwMode="auto">
              <a:xfrm>
                <a:off x="2608263" y="2376488"/>
                <a:ext cx="69850" cy="128588"/>
              </a:xfrm>
              <a:custGeom>
                <a:avLst/>
                <a:gdLst>
                  <a:gd name="T0" fmla="*/ 4 w 21"/>
                  <a:gd name="T1" fmla="*/ 1 h 39"/>
                  <a:gd name="T2" fmla="*/ 0 w 21"/>
                  <a:gd name="T3" fmla="*/ 5 h 39"/>
                  <a:gd name="T4" fmla="*/ 4 w 21"/>
                  <a:gd name="T5" fmla="*/ 13 h 39"/>
                  <a:gd name="T6" fmla="*/ 9 w 21"/>
                  <a:gd name="T7" fmla="*/ 19 h 39"/>
                  <a:gd name="T8" fmla="*/ 17 w 21"/>
                  <a:gd name="T9" fmla="*/ 38 h 39"/>
                  <a:gd name="T10" fmla="*/ 21 w 21"/>
                  <a:gd name="T11" fmla="*/ 32 h 39"/>
                  <a:gd name="T12" fmla="*/ 19 w 21"/>
                  <a:gd name="T13" fmla="*/ 21 h 39"/>
                  <a:gd name="T14" fmla="*/ 16 w 21"/>
                  <a:gd name="T15" fmla="*/ 14 h 39"/>
                  <a:gd name="T16" fmla="*/ 11 w 21"/>
                  <a:gd name="T17" fmla="*/ 3 h 39"/>
                  <a:gd name="T18" fmla="*/ 4 w 21"/>
                  <a:gd name="T19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39">
                    <a:moveTo>
                      <a:pt x="4" y="1"/>
                    </a:moveTo>
                    <a:cubicBezTo>
                      <a:pt x="2" y="2"/>
                      <a:pt x="0" y="2"/>
                      <a:pt x="0" y="5"/>
                    </a:cubicBezTo>
                    <a:cubicBezTo>
                      <a:pt x="0" y="8"/>
                      <a:pt x="3" y="11"/>
                      <a:pt x="4" y="13"/>
                    </a:cubicBezTo>
                    <a:cubicBezTo>
                      <a:pt x="6" y="15"/>
                      <a:pt x="8" y="17"/>
                      <a:pt x="9" y="19"/>
                    </a:cubicBezTo>
                    <a:cubicBezTo>
                      <a:pt x="9" y="22"/>
                      <a:pt x="15" y="37"/>
                      <a:pt x="17" y="38"/>
                    </a:cubicBezTo>
                    <a:cubicBezTo>
                      <a:pt x="19" y="39"/>
                      <a:pt x="21" y="36"/>
                      <a:pt x="21" y="32"/>
                    </a:cubicBezTo>
                    <a:cubicBezTo>
                      <a:pt x="21" y="28"/>
                      <a:pt x="20" y="23"/>
                      <a:pt x="19" y="21"/>
                    </a:cubicBezTo>
                    <a:cubicBezTo>
                      <a:pt x="17" y="20"/>
                      <a:pt x="16" y="17"/>
                      <a:pt x="16" y="14"/>
                    </a:cubicBezTo>
                    <a:cubicBezTo>
                      <a:pt x="16" y="10"/>
                      <a:pt x="13" y="6"/>
                      <a:pt x="11" y="3"/>
                    </a:cubicBezTo>
                    <a:cubicBezTo>
                      <a:pt x="8" y="0"/>
                      <a:pt x="5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ïṩḻiďé"/>
              <p:cNvSpPr/>
              <p:nvPr/>
            </p:nvSpPr>
            <p:spPr bwMode="auto">
              <a:xfrm>
                <a:off x="2644776" y="2263775"/>
                <a:ext cx="155575" cy="300038"/>
              </a:xfrm>
              <a:custGeom>
                <a:avLst/>
                <a:gdLst>
                  <a:gd name="T0" fmla="*/ 7 w 47"/>
                  <a:gd name="T1" fmla="*/ 0 h 91"/>
                  <a:gd name="T2" fmla="*/ 1 w 47"/>
                  <a:gd name="T3" fmla="*/ 3 h 91"/>
                  <a:gd name="T4" fmla="*/ 4 w 47"/>
                  <a:gd name="T5" fmla="*/ 10 h 91"/>
                  <a:gd name="T6" fmla="*/ 8 w 47"/>
                  <a:gd name="T7" fmla="*/ 18 h 91"/>
                  <a:gd name="T8" fmla="*/ 20 w 47"/>
                  <a:gd name="T9" fmla="*/ 45 h 91"/>
                  <a:gd name="T10" fmla="*/ 29 w 47"/>
                  <a:gd name="T11" fmla="*/ 67 h 91"/>
                  <a:gd name="T12" fmla="*/ 41 w 47"/>
                  <a:gd name="T13" fmla="*/ 89 h 91"/>
                  <a:gd name="T14" fmla="*/ 44 w 47"/>
                  <a:gd name="T15" fmla="*/ 81 h 91"/>
                  <a:gd name="T16" fmla="*/ 38 w 47"/>
                  <a:gd name="T17" fmla="*/ 73 h 91"/>
                  <a:gd name="T18" fmla="*/ 20 w 47"/>
                  <a:gd name="T19" fmla="*/ 32 h 91"/>
                  <a:gd name="T20" fmla="*/ 16 w 47"/>
                  <a:gd name="T21" fmla="*/ 16 h 91"/>
                  <a:gd name="T22" fmla="*/ 16 w 47"/>
                  <a:gd name="T23" fmla="*/ 5 h 91"/>
                  <a:gd name="T24" fmla="*/ 7 w 47"/>
                  <a:gd name="T25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7" h="91">
                    <a:moveTo>
                      <a:pt x="7" y="0"/>
                    </a:moveTo>
                    <a:cubicBezTo>
                      <a:pt x="5" y="0"/>
                      <a:pt x="2" y="1"/>
                      <a:pt x="1" y="3"/>
                    </a:cubicBezTo>
                    <a:cubicBezTo>
                      <a:pt x="0" y="5"/>
                      <a:pt x="1" y="8"/>
                      <a:pt x="4" y="10"/>
                    </a:cubicBezTo>
                    <a:cubicBezTo>
                      <a:pt x="6" y="13"/>
                      <a:pt x="8" y="16"/>
                      <a:pt x="8" y="18"/>
                    </a:cubicBezTo>
                    <a:cubicBezTo>
                      <a:pt x="9" y="20"/>
                      <a:pt x="18" y="40"/>
                      <a:pt x="20" y="45"/>
                    </a:cubicBezTo>
                    <a:cubicBezTo>
                      <a:pt x="22" y="50"/>
                      <a:pt x="26" y="61"/>
                      <a:pt x="29" y="67"/>
                    </a:cubicBezTo>
                    <a:cubicBezTo>
                      <a:pt x="32" y="74"/>
                      <a:pt x="37" y="86"/>
                      <a:pt x="41" y="89"/>
                    </a:cubicBezTo>
                    <a:cubicBezTo>
                      <a:pt x="45" y="91"/>
                      <a:pt x="47" y="84"/>
                      <a:pt x="44" y="81"/>
                    </a:cubicBezTo>
                    <a:cubicBezTo>
                      <a:pt x="42" y="78"/>
                      <a:pt x="42" y="79"/>
                      <a:pt x="38" y="73"/>
                    </a:cubicBezTo>
                    <a:cubicBezTo>
                      <a:pt x="35" y="67"/>
                      <a:pt x="21" y="34"/>
                      <a:pt x="20" y="32"/>
                    </a:cubicBezTo>
                    <a:cubicBezTo>
                      <a:pt x="19" y="29"/>
                      <a:pt x="16" y="19"/>
                      <a:pt x="16" y="16"/>
                    </a:cubicBezTo>
                    <a:cubicBezTo>
                      <a:pt x="16" y="12"/>
                      <a:pt x="18" y="8"/>
                      <a:pt x="16" y="5"/>
                    </a:cubicBezTo>
                    <a:cubicBezTo>
                      <a:pt x="15" y="2"/>
                      <a:pt x="8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ïṣ1ïḓè"/>
              <p:cNvSpPr/>
              <p:nvPr/>
            </p:nvSpPr>
            <p:spPr bwMode="auto">
              <a:xfrm>
                <a:off x="3508376" y="2495550"/>
                <a:ext cx="69850" cy="111125"/>
              </a:xfrm>
              <a:custGeom>
                <a:avLst/>
                <a:gdLst>
                  <a:gd name="T0" fmla="*/ 0 w 21"/>
                  <a:gd name="T1" fmla="*/ 11 h 34"/>
                  <a:gd name="T2" fmla="*/ 12 w 21"/>
                  <a:gd name="T3" fmla="*/ 33 h 34"/>
                  <a:gd name="T4" fmla="*/ 19 w 21"/>
                  <a:gd name="T5" fmla="*/ 21 h 34"/>
                  <a:gd name="T6" fmla="*/ 6 w 21"/>
                  <a:gd name="T7" fmla="*/ 5 h 34"/>
                  <a:gd name="T8" fmla="*/ 0 w 21"/>
                  <a:gd name="T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0" y="11"/>
                    </a:moveTo>
                    <a:cubicBezTo>
                      <a:pt x="1" y="16"/>
                      <a:pt x="3" y="32"/>
                      <a:pt x="12" y="33"/>
                    </a:cubicBezTo>
                    <a:cubicBezTo>
                      <a:pt x="20" y="34"/>
                      <a:pt x="21" y="24"/>
                      <a:pt x="19" y="21"/>
                    </a:cubicBezTo>
                    <a:cubicBezTo>
                      <a:pt x="17" y="17"/>
                      <a:pt x="6" y="5"/>
                      <a:pt x="6" y="5"/>
                    </a:cubicBezTo>
                    <a:cubicBezTo>
                      <a:pt x="1" y="0"/>
                      <a:pt x="0" y="7"/>
                      <a:pt x="0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îsḻíḓê"/>
              <p:cNvSpPr/>
              <p:nvPr/>
            </p:nvSpPr>
            <p:spPr bwMode="auto">
              <a:xfrm>
                <a:off x="3967163" y="2887663"/>
                <a:ext cx="274638" cy="192088"/>
              </a:xfrm>
              <a:custGeom>
                <a:avLst/>
                <a:gdLst>
                  <a:gd name="T0" fmla="*/ 50 w 83"/>
                  <a:gd name="T1" fmla="*/ 1 h 58"/>
                  <a:gd name="T2" fmla="*/ 47 w 83"/>
                  <a:gd name="T3" fmla="*/ 4 h 58"/>
                  <a:gd name="T4" fmla="*/ 44 w 83"/>
                  <a:gd name="T5" fmla="*/ 8 h 58"/>
                  <a:gd name="T6" fmla="*/ 35 w 83"/>
                  <a:gd name="T7" fmla="*/ 10 h 58"/>
                  <a:gd name="T8" fmla="*/ 29 w 83"/>
                  <a:gd name="T9" fmla="*/ 12 h 58"/>
                  <a:gd name="T10" fmla="*/ 25 w 83"/>
                  <a:gd name="T11" fmla="*/ 16 h 58"/>
                  <a:gd name="T12" fmla="*/ 27 w 83"/>
                  <a:gd name="T13" fmla="*/ 18 h 58"/>
                  <a:gd name="T14" fmla="*/ 29 w 83"/>
                  <a:gd name="T15" fmla="*/ 20 h 58"/>
                  <a:gd name="T16" fmla="*/ 28 w 83"/>
                  <a:gd name="T17" fmla="*/ 23 h 58"/>
                  <a:gd name="T18" fmla="*/ 25 w 83"/>
                  <a:gd name="T19" fmla="*/ 21 h 58"/>
                  <a:gd name="T20" fmla="*/ 12 w 83"/>
                  <a:gd name="T21" fmla="*/ 8 h 58"/>
                  <a:gd name="T22" fmla="*/ 8 w 83"/>
                  <a:gd name="T23" fmla="*/ 3 h 58"/>
                  <a:gd name="T24" fmla="*/ 5 w 83"/>
                  <a:gd name="T25" fmla="*/ 0 h 58"/>
                  <a:gd name="T26" fmla="*/ 0 w 83"/>
                  <a:gd name="T27" fmla="*/ 3 h 58"/>
                  <a:gd name="T28" fmla="*/ 2 w 83"/>
                  <a:gd name="T29" fmla="*/ 10 h 58"/>
                  <a:gd name="T30" fmla="*/ 13 w 83"/>
                  <a:gd name="T31" fmla="*/ 17 h 58"/>
                  <a:gd name="T32" fmla="*/ 25 w 83"/>
                  <a:gd name="T33" fmla="*/ 27 h 58"/>
                  <a:gd name="T34" fmla="*/ 37 w 83"/>
                  <a:gd name="T35" fmla="*/ 42 h 58"/>
                  <a:gd name="T36" fmla="*/ 35 w 83"/>
                  <a:gd name="T37" fmla="*/ 47 h 58"/>
                  <a:gd name="T38" fmla="*/ 30 w 83"/>
                  <a:gd name="T39" fmla="*/ 44 h 58"/>
                  <a:gd name="T40" fmla="*/ 28 w 83"/>
                  <a:gd name="T41" fmla="*/ 44 h 58"/>
                  <a:gd name="T42" fmla="*/ 31 w 83"/>
                  <a:gd name="T43" fmla="*/ 49 h 58"/>
                  <a:gd name="T44" fmla="*/ 36 w 83"/>
                  <a:gd name="T45" fmla="*/ 58 h 58"/>
                  <a:gd name="T46" fmla="*/ 43 w 83"/>
                  <a:gd name="T47" fmla="*/ 48 h 58"/>
                  <a:gd name="T48" fmla="*/ 38 w 83"/>
                  <a:gd name="T49" fmla="*/ 37 h 58"/>
                  <a:gd name="T50" fmla="*/ 40 w 83"/>
                  <a:gd name="T51" fmla="*/ 35 h 58"/>
                  <a:gd name="T52" fmla="*/ 49 w 83"/>
                  <a:gd name="T53" fmla="*/ 38 h 58"/>
                  <a:gd name="T54" fmla="*/ 55 w 83"/>
                  <a:gd name="T55" fmla="*/ 38 h 58"/>
                  <a:gd name="T56" fmla="*/ 59 w 83"/>
                  <a:gd name="T57" fmla="*/ 32 h 58"/>
                  <a:gd name="T58" fmla="*/ 64 w 83"/>
                  <a:gd name="T59" fmla="*/ 33 h 58"/>
                  <a:gd name="T60" fmla="*/ 71 w 83"/>
                  <a:gd name="T61" fmla="*/ 36 h 58"/>
                  <a:gd name="T62" fmla="*/ 72 w 83"/>
                  <a:gd name="T63" fmla="*/ 30 h 58"/>
                  <a:gd name="T64" fmla="*/ 76 w 83"/>
                  <a:gd name="T65" fmla="*/ 29 h 58"/>
                  <a:gd name="T66" fmla="*/ 79 w 83"/>
                  <a:gd name="T67" fmla="*/ 31 h 58"/>
                  <a:gd name="T68" fmla="*/ 82 w 83"/>
                  <a:gd name="T69" fmla="*/ 27 h 58"/>
                  <a:gd name="T70" fmla="*/ 81 w 83"/>
                  <a:gd name="T71" fmla="*/ 22 h 58"/>
                  <a:gd name="T72" fmla="*/ 75 w 83"/>
                  <a:gd name="T73" fmla="*/ 24 h 58"/>
                  <a:gd name="T74" fmla="*/ 71 w 83"/>
                  <a:gd name="T75" fmla="*/ 26 h 58"/>
                  <a:gd name="T76" fmla="*/ 69 w 83"/>
                  <a:gd name="T77" fmla="*/ 27 h 58"/>
                  <a:gd name="T78" fmla="*/ 65 w 83"/>
                  <a:gd name="T79" fmla="*/ 26 h 58"/>
                  <a:gd name="T80" fmla="*/ 61 w 83"/>
                  <a:gd name="T81" fmla="*/ 23 h 58"/>
                  <a:gd name="T82" fmla="*/ 56 w 83"/>
                  <a:gd name="T83" fmla="*/ 25 h 58"/>
                  <a:gd name="T84" fmla="*/ 54 w 83"/>
                  <a:gd name="T85" fmla="*/ 28 h 58"/>
                  <a:gd name="T86" fmla="*/ 42 w 83"/>
                  <a:gd name="T87" fmla="*/ 28 h 58"/>
                  <a:gd name="T88" fmla="*/ 41 w 83"/>
                  <a:gd name="T89" fmla="*/ 31 h 58"/>
                  <a:gd name="T90" fmla="*/ 36 w 83"/>
                  <a:gd name="T91" fmla="*/ 32 h 58"/>
                  <a:gd name="T92" fmla="*/ 32 w 83"/>
                  <a:gd name="T93" fmla="*/ 28 h 58"/>
                  <a:gd name="T94" fmla="*/ 34 w 83"/>
                  <a:gd name="T95" fmla="*/ 25 h 58"/>
                  <a:gd name="T96" fmla="*/ 43 w 83"/>
                  <a:gd name="T97" fmla="*/ 24 h 58"/>
                  <a:gd name="T98" fmla="*/ 46 w 83"/>
                  <a:gd name="T99" fmla="*/ 23 h 58"/>
                  <a:gd name="T100" fmla="*/ 47 w 83"/>
                  <a:gd name="T101" fmla="*/ 20 h 58"/>
                  <a:gd name="T102" fmla="*/ 47 w 83"/>
                  <a:gd name="T103" fmla="*/ 18 h 58"/>
                  <a:gd name="T104" fmla="*/ 63 w 83"/>
                  <a:gd name="T105" fmla="*/ 17 h 58"/>
                  <a:gd name="T106" fmla="*/ 68 w 83"/>
                  <a:gd name="T107" fmla="*/ 13 h 58"/>
                  <a:gd name="T108" fmla="*/ 63 w 83"/>
                  <a:gd name="T109" fmla="*/ 8 h 58"/>
                  <a:gd name="T110" fmla="*/ 58 w 83"/>
                  <a:gd name="T111" fmla="*/ 13 h 58"/>
                  <a:gd name="T112" fmla="*/ 49 w 83"/>
                  <a:gd name="T113" fmla="*/ 16 h 58"/>
                  <a:gd name="T114" fmla="*/ 42 w 83"/>
                  <a:gd name="T115" fmla="*/ 17 h 58"/>
                  <a:gd name="T116" fmla="*/ 40 w 83"/>
                  <a:gd name="T117" fmla="*/ 13 h 58"/>
                  <a:gd name="T118" fmla="*/ 51 w 83"/>
                  <a:gd name="T119" fmla="*/ 10 h 58"/>
                  <a:gd name="T120" fmla="*/ 54 w 83"/>
                  <a:gd name="T121" fmla="*/ 2 h 58"/>
                  <a:gd name="T122" fmla="*/ 50 w 83"/>
                  <a:gd name="T123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3" h="58">
                    <a:moveTo>
                      <a:pt x="50" y="1"/>
                    </a:moveTo>
                    <a:cubicBezTo>
                      <a:pt x="50" y="1"/>
                      <a:pt x="48" y="3"/>
                      <a:pt x="47" y="4"/>
                    </a:cubicBezTo>
                    <a:cubicBezTo>
                      <a:pt x="47" y="5"/>
                      <a:pt x="45" y="8"/>
                      <a:pt x="44" y="8"/>
                    </a:cubicBezTo>
                    <a:cubicBezTo>
                      <a:pt x="43" y="8"/>
                      <a:pt x="37" y="10"/>
                      <a:pt x="35" y="10"/>
                    </a:cubicBezTo>
                    <a:cubicBezTo>
                      <a:pt x="34" y="10"/>
                      <a:pt x="29" y="11"/>
                      <a:pt x="29" y="12"/>
                    </a:cubicBezTo>
                    <a:cubicBezTo>
                      <a:pt x="28" y="14"/>
                      <a:pt x="25" y="16"/>
                      <a:pt x="25" y="16"/>
                    </a:cubicBezTo>
                    <a:cubicBezTo>
                      <a:pt x="25" y="16"/>
                      <a:pt x="25" y="18"/>
                      <a:pt x="27" y="18"/>
                    </a:cubicBezTo>
                    <a:cubicBezTo>
                      <a:pt x="29" y="18"/>
                      <a:pt x="29" y="20"/>
                      <a:pt x="29" y="20"/>
                    </a:cubicBezTo>
                    <a:cubicBezTo>
                      <a:pt x="29" y="20"/>
                      <a:pt x="29" y="24"/>
                      <a:pt x="28" y="23"/>
                    </a:cubicBezTo>
                    <a:cubicBezTo>
                      <a:pt x="27" y="22"/>
                      <a:pt x="27" y="23"/>
                      <a:pt x="25" y="21"/>
                    </a:cubicBezTo>
                    <a:cubicBezTo>
                      <a:pt x="24" y="20"/>
                      <a:pt x="12" y="8"/>
                      <a:pt x="12" y="8"/>
                    </a:cubicBezTo>
                    <a:cubicBezTo>
                      <a:pt x="12" y="8"/>
                      <a:pt x="9" y="4"/>
                      <a:pt x="8" y="3"/>
                    </a:cubicBezTo>
                    <a:cubicBezTo>
                      <a:pt x="8" y="2"/>
                      <a:pt x="7" y="0"/>
                      <a:pt x="5" y="0"/>
                    </a:cubicBezTo>
                    <a:cubicBezTo>
                      <a:pt x="3" y="0"/>
                      <a:pt x="1" y="1"/>
                      <a:pt x="0" y="3"/>
                    </a:cubicBezTo>
                    <a:cubicBezTo>
                      <a:pt x="0" y="4"/>
                      <a:pt x="0" y="7"/>
                      <a:pt x="2" y="10"/>
                    </a:cubicBezTo>
                    <a:cubicBezTo>
                      <a:pt x="5" y="13"/>
                      <a:pt x="10" y="15"/>
                      <a:pt x="13" y="17"/>
                    </a:cubicBezTo>
                    <a:cubicBezTo>
                      <a:pt x="18" y="20"/>
                      <a:pt x="22" y="24"/>
                      <a:pt x="25" y="27"/>
                    </a:cubicBezTo>
                    <a:cubicBezTo>
                      <a:pt x="28" y="31"/>
                      <a:pt x="35" y="38"/>
                      <a:pt x="37" y="42"/>
                    </a:cubicBezTo>
                    <a:cubicBezTo>
                      <a:pt x="38" y="46"/>
                      <a:pt x="37" y="47"/>
                      <a:pt x="35" y="47"/>
                    </a:cubicBezTo>
                    <a:cubicBezTo>
                      <a:pt x="34" y="47"/>
                      <a:pt x="31" y="45"/>
                      <a:pt x="30" y="44"/>
                    </a:cubicBezTo>
                    <a:cubicBezTo>
                      <a:pt x="29" y="43"/>
                      <a:pt x="28" y="44"/>
                      <a:pt x="28" y="44"/>
                    </a:cubicBezTo>
                    <a:cubicBezTo>
                      <a:pt x="28" y="44"/>
                      <a:pt x="28" y="45"/>
                      <a:pt x="31" y="49"/>
                    </a:cubicBezTo>
                    <a:cubicBezTo>
                      <a:pt x="33" y="52"/>
                      <a:pt x="34" y="57"/>
                      <a:pt x="36" y="58"/>
                    </a:cubicBezTo>
                    <a:cubicBezTo>
                      <a:pt x="37" y="58"/>
                      <a:pt x="45" y="53"/>
                      <a:pt x="43" y="48"/>
                    </a:cubicBezTo>
                    <a:cubicBezTo>
                      <a:pt x="42" y="43"/>
                      <a:pt x="39" y="38"/>
                      <a:pt x="38" y="37"/>
                    </a:cubicBezTo>
                    <a:cubicBezTo>
                      <a:pt x="37" y="36"/>
                      <a:pt x="38" y="34"/>
                      <a:pt x="40" y="35"/>
                    </a:cubicBezTo>
                    <a:cubicBezTo>
                      <a:pt x="42" y="36"/>
                      <a:pt x="45" y="38"/>
                      <a:pt x="49" y="38"/>
                    </a:cubicBezTo>
                    <a:cubicBezTo>
                      <a:pt x="53" y="38"/>
                      <a:pt x="54" y="39"/>
                      <a:pt x="55" y="38"/>
                    </a:cubicBezTo>
                    <a:cubicBezTo>
                      <a:pt x="57" y="36"/>
                      <a:pt x="59" y="33"/>
                      <a:pt x="59" y="32"/>
                    </a:cubicBezTo>
                    <a:cubicBezTo>
                      <a:pt x="60" y="31"/>
                      <a:pt x="62" y="31"/>
                      <a:pt x="64" y="33"/>
                    </a:cubicBezTo>
                    <a:cubicBezTo>
                      <a:pt x="66" y="36"/>
                      <a:pt x="69" y="38"/>
                      <a:pt x="71" y="36"/>
                    </a:cubicBezTo>
                    <a:cubicBezTo>
                      <a:pt x="72" y="33"/>
                      <a:pt x="70" y="30"/>
                      <a:pt x="72" y="30"/>
                    </a:cubicBezTo>
                    <a:cubicBezTo>
                      <a:pt x="74" y="29"/>
                      <a:pt x="75" y="27"/>
                      <a:pt x="76" y="29"/>
                    </a:cubicBezTo>
                    <a:cubicBezTo>
                      <a:pt x="77" y="30"/>
                      <a:pt x="78" y="32"/>
                      <a:pt x="79" y="31"/>
                    </a:cubicBezTo>
                    <a:cubicBezTo>
                      <a:pt x="79" y="30"/>
                      <a:pt x="81" y="29"/>
                      <a:pt x="82" y="27"/>
                    </a:cubicBezTo>
                    <a:cubicBezTo>
                      <a:pt x="83" y="25"/>
                      <a:pt x="82" y="22"/>
                      <a:pt x="81" y="22"/>
                    </a:cubicBezTo>
                    <a:cubicBezTo>
                      <a:pt x="79" y="23"/>
                      <a:pt x="76" y="23"/>
                      <a:pt x="75" y="24"/>
                    </a:cubicBezTo>
                    <a:cubicBezTo>
                      <a:pt x="74" y="24"/>
                      <a:pt x="72" y="24"/>
                      <a:pt x="71" y="26"/>
                    </a:cubicBezTo>
                    <a:cubicBezTo>
                      <a:pt x="70" y="27"/>
                      <a:pt x="70" y="27"/>
                      <a:pt x="69" y="27"/>
                    </a:cubicBezTo>
                    <a:cubicBezTo>
                      <a:pt x="68" y="27"/>
                      <a:pt x="66" y="28"/>
                      <a:pt x="65" y="26"/>
                    </a:cubicBezTo>
                    <a:cubicBezTo>
                      <a:pt x="63" y="25"/>
                      <a:pt x="63" y="23"/>
                      <a:pt x="61" y="23"/>
                    </a:cubicBezTo>
                    <a:cubicBezTo>
                      <a:pt x="60" y="23"/>
                      <a:pt x="56" y="24"/>
                      <a:pt x="56" y="25"/>
                    </a:cubicBezTo>
                    <a:cubicBezTo>
                      <a:pt x="55" y="26"/>
                      <a:pt x="57" y="28"/>
                      <a:pt x="54" y="28"/>
                    </a:cubicBezTo>
                    <a:cubicBezTo>
                      <a:pt x="51" y="28"/>
                      <a:pt x="43" y="27"/>
                      <a:pt x="42" y="28"/>
                    </a:cubicBezTo>
                    <a:cubicBezTo>
                      <a:pt x="41" y="28"/>
                      <a:pt x="42" y="30"/>
                      <a:pt x="41" y="31"/>
                    </a:cubicBezTo>
                    <a:cubicBezTo>
                      <a:pt x="39" y="31"/>
                      <a:pt x="37" y="33"/>
                      <a:pt x="36" y="32"/>
                    </a:cubicBezTo>
                    <a:cubicBezTo>
                      <a:pt x="35" y="31"/>
                      <a:pt x="32" y="28"/>
                      <a:pt x="32" y="28"/>
                    </a:cubicBezTo>
                    <a:cubicBezTo>
                      <a:pt x="32" y="28"/>
                      <a:pt x="30" y="25"/>
                      <a:pt x="34" y="25"/>
                    </a:cubicBezTo>
                    <a:cubicBezTo>
                      <a:pt x="37" y="25"/>
                      <a:pt x="42" y="24"/>
                      <a:pt x="43" y="24"/>
                    </a:cubicBezTo>
                    <a:cubicBezTo>
                      <a:pt x="44" y="24"/>
                      <a:pt x="46" y="24"/>
                      <a:pt x="46" y="23"/>
                    </a:cubicBezTo>
                    <a:cubicBezTo>
                      <a:pt x="45" y="21"/>
                      <a:pt x="48" y="22"/>
                      <a:pt x="47" y="20"/>
                    </a:cubicBezTo>
                    <a:cubicBezTo>
                      <a:pt x="46" y="19"/>
                      <a:pt x="45" y="18"/>
                      <a:pt x="47" y="18"/>
                    </a:cubicBezTo>
                    <a:cubicBezTo>
                      <a:pt x="50" y="17"/>
                      <a:pt x="58" y="18"/>
                      <a:pt x="63" y="17"/>
                    </a:cubicBezTo>
                    <a:cubicBezTo>
                      <a:pt x="67" y="16"/>
                      <a:pt x="67" y="14"/>
                      <a:pt x="68" y="13"/>
                    </a:cubicBezTo>
                    <a:cubicBezTo>
                      <a:pt x="68" y="11"/>
                      <a:pt x="65" y="8"/>
                      <a:pt x="63" y="8"/>
                    </a:cubicBezTo>
                    <a:cubicBezTo>
                      <a:pt x="62" y="9"/>
                      <a:pt x="60" y="12"/>
                      <a:pt x="58" y="13"/>
                    </a:cubicBezTo>
                    <a:cubicBezTo>
                      <a:pt x="56" y="13"/>
                      <a:pt x="49" y="15"/>
                      <a:pt x="49" y="16"/>
                    </a:cubicBezTo>
                    <a:cubicBezTo>
                      <a:pt x="48" y="16"/>
                      <a:pt x="43" y="17"/>
                      <a:pt x="42" y="17"/>
                    </a:cubicBezTo>
                    <a:cubicBezTo>
                      <a:pt x="41" y="17"/>
                      <a:pt x="36" y="13"/>
                      <a:pt x="40" y="13"/>
                    </a:cubicBezTo>
                    <a:cubicBezTo>
                      <a:pt x="44" y="12"/>
                      <a:pt x="49" y="11"/>
                      <a:pt x="51" y="10"/>
                    </a:cubicBezTo>
                    <a:cubicBezTo>
                      <a:pt x="53" y="8"/>
                      <a:pt x="55" y="3"/>
                      <a:pt x="54" y="2"/>
                    </a:cubicBezTo>
                    <a:cubicBezTo>
                      <a:pt x="54" y="1"/>
                      <a:pt x="51" y="0"/>
                      <a:pt x="5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ïşḷîďè"/>
              <p:cNvSpPr/>
              <p:nvPr/>
            </p:nvSpPr>
            <p:spPr bwMode="auto">
              <a:xfrm>
                <a:off x="3890963" y="2951163"/>
                <a:ext cx="161925" cy="125413"/>
              </a:xfrm>
              <a:custGeom>
                <a:avLst/>
                <a:gdLst>
                  <a:gd name="T0" fmla="*/ 36 w 49"/>
                  <a:gd name="T1" fmla="*/ 5 h 38"/>
                  <a:gd name="T2" fmla="*/ 33 w 49"/>
                  <a:gd name="T3" fmla="*/ 9 h 38"/>
                  <a:gd name="T4" fmla="*/ 37 w 49"/>
                  <a:gd name="T5" fmla="*/ 14 h 38"/>
                  <a:gd name="T6" fmla="*/ 30 w 49"/>
                  <a:gd name="T7" fmla="*/ 18 h 38"/>
                  <a:gd name="T8" fmla="*/ 22 w 49"/>
                  <a:gd name="T9" fmla="*/ 9 h 38"/>
                  <a:gd name="T10" fmla="*/ 16 w 49"/>
                  <a:gd name="T11" fmla="*/ 2 h 38"/>
                  <a:gd name="T12" fmla="*/ 13 w 49"/>
                  <a:gd name="T13" fmla="*/ 10 h 38"/>
                  <a:gd name="T14" fmla="*/ 20 w 49"/>
                  <a:gd name="T15" fmla="*/ 16 h 38"/>
                  <a:gd name="T16" fmla="*/ 25 w 49"/>
                  <a:gd name="T17" fmla="*/ 22 h 38"/>
                  <a:gd name="T18" fmla="*/ 21 w 49"/>
                  <a:gd name="T19" fmla="*/ 26 h 38"/>
                  <a:gd name="T20" fmla="*/ 10 w 49"/>
                  <a:gd name="T21" fmla="*/ 26 h 38"/>
                  <a:gd name="T22" fmla="*/ 8 w 49"/>
                  <a:gd name="T23" fmla="*/ 19 h 38"/>
                  <a:gd name="T24" fmla="*/ 6 w 49"/>
                  <a:gd name="T25" fmla="*/ 13 h 38"/>
                  <a:gd name="T26" fmla="*/ 3 w 49"/>
                  <a:gd name="T27" fmla="*/ 18 h 38"/>
                  <a:gd name="T28" fmla="*/ 2 w 49"/>
                  <a:gd name="T29" fmla="*/ 26 h 38"/>
                  <a:gd name="T30" fmla="*/ 14 w 49"/>
                  <a:gd name="T31" fmla="*/ 30 h 38"/>
                  <a:gd name="T32" fmla="*/ 23 w 49"/>
                  <a:gd name="T33" fmla="*/ 29 h 38"/>
                  <a:gd name="T34" fmla="*/ 28 w 49"/>
                  <a:gd name="T35" fmla="*/ 29 h 38"/>
                  <a:gd name="T36" fmla="*/ 32 w 49"/>
                  <a:gd name="T37" fmla="*/ 37 h 38"/>
                  <a:gd name="T38" fmla="*/ 38 w 49"/>
                  <a:gd name="T39" fmla="*/ 33 h 38"/>
                  <a:gd name="T40" fmla="*/ 34 w 49"/>
                  <a:gd name="T41" fmla="*/ 24 h 38"/>
                  <a:gd name="T42" fmla="*/ 35 w 49"/>
                  <a:gd name="T43" fmla="*/ 20 h 38"/>
                  <a:gd name="T44" fmla="*/ 42 w 49"/>
                  <a:gd name="T45" fmla="*/ 22 h 38"/>
                  <a:gd name="T46" fmla="*/ 48 w 49"/>
                  <a:gd name="T47" fmla="*/ 18 h 38"/>
                  <a:gd name="T48" fmla="*/ 41 w 49"/>
                  <a:gd name="T49" fmla="*/ 8 h 38"/>
                  <a:gd name="T50" fmla="*/ 36 w 49"/>
                  <a:gd name="T5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9" h="38">
                    <a:moveTo>
                      <a:pt x="36" y="5"/>
                    </a:moveTo>
                    <a:cubicBezTo>
                      <a:pt x="34" y="6"/>
                      <a:pt x="32" y="8"/>
                      <a:pt x="33" y="9"/>
                    </a:cubicBezTo>
                    <a:cubicBezTo>
                      <a:pt x="33" y="11"/>
                      <a:pt x="37" y="12"/>
                      <a:pt x="37" y="14"/>
                    </a:cubicBezTo>
                    <a:cubicBezTo>
                      <a:pt x="38" y="17"/>
                      <a:pt x="32" y="18"/>
                      <a:pt x="30" y="18"/>
                    </a:cubicBezTo>
                    <a:cubicBezTo>
                      <a:pt x="30" y="18"/>
                      <a:pt x="23" y="11"/>
                      <a:pt x="22" y="9"/>
                    </a:cubicBezTo>
                    <a:cubicBezTo>
                      <a:pt x="21" y="8"/>
                      <a:pt x="19" y="0"/>
                      <a:pt x="16" y="2"/>
                    </a:cubicBezTo>
                    <a:cubicBezTo>
                      <a:pt x="14" y="3"/>
                      <a:pt x="12" y="7"/>
                      <a:pt x="13" y="10"/>
                    </a:cubicBezTo>
                    <a:cubicBezTo>
                      <a:pt x="15" y="12"/>
                      <a:pt x="17" y="13"/>
                      <a:pt x="20" y="16"/>
                    </a:cubicBezTo>
                    <a:cubicBezTo>
                      <a:pt x="22" y="18"/>
                      <a:pt x="25" y="21"/>
                      <a:pt x="25" y="22"/>
                    </a:cubicBezTo>
                    <a:cubicBezTo>
                      <a:pt x="25" y="23"/>
                      <a:pt x="23" y="25"/>
                      <a:pt x="21" y="26"/>
                    </a:cubicBezTo>
                    <a:cubicBezTo>
                      <a:pt x="18" y="27"/>
                      <a:pt x="11" y="27"/>
                      <a:pt x="10" y="26"/>
                    </a:cubicBezTo>
                    <a:cubicBezTo>
                      <a:pt x="9" y="24"/>
                      <a:pt x="8" y="21"/>
                      <a:pt x="8" y="19"/>
                    </a:cubicBezTo>
                    <a:cubicBezTo>
                      <a:pt x="9" y="16"/>
                      <a:pt x="9" y="11"/>
                      <a:pt x="6" y="13"/>
                    </a:cubicBezTo>
                    <a:cubicBezTo>
                      <a:pt x="4" y="14"/>
                      <a:pt x="5" y="16"/>
                      <a:pt x="3" y="18"/>
                    </a:cubicBezTo>
                    <a:cubicBezTo>
                      <a:pt x="1" y="19"/>
                      <a:pt x="0" y="24"/>
                      <a:pt x="2" y="26"/>
                    </a:cubicBezTo>
                    <a:cubicBezTo>
                      <a:pt x="4" y="28"/>
                      <a:pt x="8" y="30"/>
                      <a:pt x="14" y="30"/>
                    </a:cubicBezTo>
                    <a:cubicBezTo>
                      <a:pt x="19" y="30"/>
                      <a:pt x="22" y="29"/>
                      <a:pt x="23" y="29"/>
                    </a:cubicBezTo>
                    <a:cubicBezTo>
                      <a:pt x="25" y="29"/>
                      <a:pt x="28" y="27"/>
                      <a:pt x="28" y="29"/>
                    </a:cubicBezTo>
                    <a:cubicBezTo>
                      <a:pt x="28" y="30"/>
                      <a:pt x="29" y="38"/>
                      <a:pt x="32" y="37"/>
                    </a:cubicBezTo>
                    <a:cubicBezTo>
                      <a:pt x="35" y="37"/>
                      <a:pt x="39" y="35"/>
                      <a:pt x="38" y="33"/>
                    </a:cubicBezTo>
                    <a:cubicBezTo>
                      <a:pt x="38" y="30"/>
                      <a:pt x="34" y="24"/>
                      <a:pt x="34" y="24"/>
                    </a:cubicBezTo>
                    <a:cubicBezTo>
                      <a:pt x="34" y="24"/>
                      <a:pt x="34" y="20"/>
                      <a:pt x="35" y="20"/>
                    </a:cubicBezTo>
                    <a:cubicBezTo>
                      <a:pt x="37" y="21"/>
                      <a:pt x="40" y="21"/>
                      <a:pt x="42" y="22"/>
                    </a:cubicBezTo>
                    <a:cubicBezTo>
                      <a:pt x="44" y="22"/>
                      <a:pt x="49" y="20"/>
                      <a:pt x="48" y="18"/>
                    </a:cubicBezTo>
                    <a:cubicBezTo>
                      <a:pt x="47" y="15"/>
                      <a:pt x="42" y="10"/>
                      <a:pt x="41" y="8"/>
                    </a:cubicBezTo>
                    <a:cubicBezTo>
                      <a:pt x="40" y="6"/>
                      <a:pt x="38" y="4"/>
                      <a:pt x="3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îṡlïḋe"/>
              <p:cNvSpPr/>
              <p:nvPr/>
            </p:nvSpPr>
            <p:spPr bwMode="auto">
              <a:xfrm>
                <a:off x="3373438" y="2324100"/>
                <a:ext cx="254000" cy="223838"/>
              </a:xfrm>
              <a:custGeom>
                <a:avLst/>
                <a:gdLst>
                  <a:gd name="T0" fmla="*/ 54 w 77"/>
                  <a:gd name="T1" fmla="*/ 14 h 68"/>
                  <a:gd name="T2" fmla="*/ 47 w 77"/>
                  <a:gd name="T3" fmla="*/ 25 h 68"/>
                  <a:gd name="T4" fmla="*/ 46 w 77"/>
                  <a:gd name="T5" fmla="*/ 25 h 68"/>
                  <a:gd name="T6" fmla="*/ 35 w 77"/>
                  <a:gd name="T7" fmla="*/ 23 h 68"/>
                  <a:gd name="T8" fmla="*/ 27 w 77"/>
                  <a:gd name="T9" fmla="*/ 19 h 68"/>
                  <a:gd name="T10" fmla="*/ 22 w 77"/>
                  <a:gd name="T11" fmla="*/ 22 h 68"/>
                  <a:gd name="T12" fmla="*/ 25 w 77"/>
                  <a:gd name="T13" fmla="*/ 32 h 68"/>
                  <a:gd name="T14" fmla="*/ 34 w 77"/>
                  <a:gd name="T15" fmla="*/ 35 h 68"/>
                  <a:gd name="T16" fmla="*/ 40 w 77"/>
                  <a:gd name="T17" fmla="*/ 34 h 68"/>
                  <a:gd name="T18" fmla="*/ 37 w 77"/>
                  <a:gd name="T19" fmla="*/ 38 h 68"/>
                  <a:gd name="T20" fmla="*/ 25 w 77"/>
                  <a:gd name="T21" fmla="*/ 50 h 68"/>
                  <a:gd name="T22" fmla="*/ 11 w 77"/>
                  <a:gd name="T23" fmla="*/ 57 h 68"/>
                  <a:gd name="T24" fmla="*/ 9 w 77"/>
                  <a:gd name="T25" fmla="*/ 55 h 68"/>
                  <a:gd name="T26" fmla="*/ 3 w 77"/>
                  <a:gd name="T27" fmla="*/ 56 h 68"/>
                  <a:gd name="T28" fmla="*/ 2 w 77"/>
                  <a:gd name="T29" fmla="*/ 64 h 68"/>
                  <a:gd name="T30" fmla="*/ 6 w 77"/>
                  <a:gd name="T31" fmla="*/ 67 h 68"/>
                  <a:gd name="T32" fmla="*/ 19 w 77"/>
                  <a:gd name="T33" fmla="*/ 59 h 68"/>
                  <a:gd name="T34" fmla="*/ 36 w 77"/>
                  <a:gd name="T35" fmla="*/ 49 h 68"/>
                  <a:gd name="T36" fmla="*/ 48 w 77"/>
                  <a:gd name="T37" fmla="*/ 33 h 68"/>
                  <a:gd name="T38" fmla="*/ 63 w 77"/>
                  <a:gd name="T39" fmla="*/ 33 h 68"/>
                  <a:gd name="T40" fmla="*/ 70 w 77"/>
                  <a:gd name="T41" fmla="*/ 34 h 68"/>
                  <a:gd name="T42" fmla="*/ 75 w 77"/>
                  <a:gd name="T43" fmla="*/ 30 h 68"/>
                  <a:gd name="T44" fmla="*/ 68 w 77"/>
                  <a:gd name="T45" fmla="*/ 25 h 68"/>
                  <a:gd name="T46" fmla="*/ 59 w 77"/>
                  <a:gd name="T47" fmla="*/ 26 h 68"/>
                  <a:gd name="T48" fmla="*/ 54 w 77"/>
                  <a:gd name="T49" fmla="*/ 25 h 68"/>
                  <a:gd name="T50" fmla="*/ 57 w 77"/>
                  <a:gd name="T51" fmla="*/ 20 h 68"/>
                  <a:gd name="T52" fmla="*/ 61 w 77"/>
                  <a:gd name="T53" fmla="*/ 16 h 68"/>
                  <a:gd name="T54" fmla="*/ 66 w 77"/>
                  <a:gd name="T55" fmla="*/ 11 h 68"/>
                  <a:gd name="T56" fmla="*/ 65 w 77"/>
                  <a:gd name="T57" fmla="*/ 2 h 68"/>
                  <a:gd name="T58" fmla="*/ 58 w 77"/>
                  <a:gd name="T59" fmla="*/ 4 h 68"/>
                  <a:gd name="T60" fmla="*/ 54 w 77"/>
                  <a:gd name="T61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68">
                    <a:moveTo>
                      <a:pt x="54" y="14"/>
                    </a:moveTo>
                    <a:cubicBezTo>
                      <a:pt x="54" y="14"/>
                      <a:pt x="50" y="19"/>
                      <a:pt x="47" y="25"/>
                    </a:cubicBezTo>
                    <a:cubicBezTo>
                      <a:pt x="46" y="25"/>
                      <a:pt x="46" y="25"/>
                      <a:pt x="46" y="25"/>
                    </a:cubicBezTo>
                    <a:cubicBezTo>
                      <a:pt x="44" y="25"/>
                      <a:pt x="37" y="25"/>
                      <a:pt x="35" y="23"/>
                    </a:cubicBezTo>
                    <a:cubicBezTo>
                      <a:pt x="32" y="22"/>
                      <a:pt x="28" y="19"/>
                      <a:pt x="27" y="19"/>
                    </a:cubicBezTo>
                    <a:cubicBezTo>
                      <a:pt x="25" y="18"/>
                      <a:pt x="23" y="19"/>
                      <a:pt x="22" y="22"/>
                    </a:cubicBezTo>
                    <a:cubicBezTo>
                      <a:pt x="21" y="25"/>
                      <a:pt x="21" y="28"/>
                      <a:pt x="25" y="32"/>
                    </a:cubicBezTo>
                    <a:cubicBezTo>
                      <a:pt x="29" y="37"/>
                      <a:pt x="30" y="36"/>
                      <a:pt x="34" y="35"/>
                    </a:cubicBezTo>
                    <a:cubicBezTo>
                      <a:pt x="36" y="35"/>
                      <a:pt x="38" y="34"/>
                      <a:pt x="40" y="34"/>
                    </a:cubicBezTo>
                    <a:cubicBezTo>
                      <a:pt x="38" y="36"/>
                      <a:pt x="37" y="38"/>
                      <a:pt x="37" y="38"/>
                    </a:cubicBezTo>
                    <a:cubicBezTo>
                      <a:pt x="35" y="40"/>
                      <a:pt x="29" y="47"/>
                      <a:pt x="25" y="50"/>
                    </a:cubicBezTo>
                    <a:cubicBezTo>
                      <a:pt x="21" y="52"/>
                      <a:pt x="11" y="57"/>
                      <a:pt x="11" y="57"/>
                    </a:cubicBezTo>
                    <a:cubicBezTo>
                      <a:pt x="12" y="58"/>
                      <a:pt x="9" y="58"/>
                      <a:pt x="9" y="55"/>
                    </a:cubicBezTo>
                    <a:cubicBezTo>
                      <a:pt x="8" y="52"/>
                      <a:pt x="6" y="54"/>
                      <a:pt x="3" y="56"/>
                    </a:cubicBezTo>
                    <a:cubicBezTo>
                      <a:pt x="0" y="58"/>
                      <a:pt x="2" y="62"/>
                      <a:pt x="2" y="64"/>
                    </a:cubicBezTo>
                    <a:cubicBezTo>
                      <a:pt x="1" y="66"/>
                      <a:pt x="1" y="68"/>
                      <a:pt x="6" y="67"/>
                    </a:cubicBezTo>
                    <a:cubicBezTo>
                      <a:pt x="10" y="66"/>
                      <a:pt x="14" y="62"/>
                      <a:pt x="19" y="59"/>
                    </a:cubicBezTo>
                    <a:cubicBezTo>
                      <a:pt x="24" y="57"/>
                      <a:pt x="32" y="53"/>
                      <a:pt x="36" y="49"/>
                    </a:cubicBezTo>
                    <a:cubicBezTo>
                      <a:pt x="39" y="46"/>
                      <a:pt x="45" y="38"/>
                      <a:pt x="48" y="33"/>
                    </a:cubicBezTo>
                    <a:cubicBezTo>
                      <a:pt x="53" y="33"/>
                      <a:pt x="61" y="33"/>
                      <a:pt x="63" y="33"/>
                    </a:cubicBezTo>
                    <a:cubicBezTo>
                      <a:pt x="65" y="33"/>
                      <a:pt x="67" y="35"/>
                      <a:pt x="70" y="34"/>
                    </a:cubicBezTo>
                    <a:cubicBezTo>
                      <a:pt x="73" y="34"/>
                      <a:pt x="77" y="33"/>
                      <a:pt x="75" y="30"/>
                    </a:cubicBezTo>
                    <a:cubicBezTo>
                      <a:pt x="73" y="27"/>
                      <a:pt x="71" y="24"/>
                      <a:pt x="68" y="25"/>
                    </a:cubicBezTo>
                    <a:cubicBezTo>
                      <a:pt x="65" y="26"/>
                      <a:pt x="61" y="26"/>
                      <a:pt x="59" y="26"/>
                    </a:cubicBezTo>
                    <a:cubicBezTo>
                      <a:pt x="59" y="26"/>
                      <a:pt x="56" y="26"/>
                      <a:pt x="54" y="25"/>
                    </a:cubicBezTo>
                    <a:cubicBezTo>
                      <a:pt x="55" y="23"/>
                      <a:pt x="57" y="21"/>
                      <a:pt x="57" y="20"/>
                    </a:cubicBezTo>
                    <a:cubicBezTo>
                      <a:pt x="59" y="18"/>
                      <a:pt x="60" y="17"/>
                      <a:pt x="61" y="16"/>
                    </a:cubicBezTo>
                    <a:cubicBezTo>
                      <a:pt x="62" y="16"/>
                      <a:pt x="65" y="14"/>
                      <a:pt x="66" y="11"/>
                    </a:cubicBezTo>
                    <a:cubicBezTo>
                      <a:pt x="67" y="9"/>
                      <a:pt x="66" y="3"/>
                      <a:pt x="65" y="2"/>
                    </a:cubicBezTo>
                    <a:cubicBezTo>
                      <a:pt x="63" y="0"/>
                      <a:pt x="59" y="1"/>
                      <a:pt x="58" y="4"/>
                    </a:cubicBezTo>
                    <a:cubicBezTo>
                      <a:pt x="56" y="7"/>
                      <a:pt x="55" y="14"/>
                      <a:pt x="5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í$ḻíde"/>
              <p:cNvSpPr/>
              <p:nvPr/>
            </p:nvSpPr>
            <p:spPr bwMode="auto">
              <a:xfrm>
                <a:off x="2625726" y="2725738"/>
                <a:ext cx="890588" cy="1277938"/>
              </a:xfrm>
              <a:custGeom>
                <a:avLst/>
                <a:gdLst>
                  <a:gd name="T0" fmla="*/ 135 w 270"/>
                  <a:gd name="T1" fmla="*/ 22 h 387"/>
                  <a:gd name="T2" fmla="*/ 131 w 270"/>
                  <a:gd name="T3" fmla="*/ 22 h 387"/>
                  <a:gd name="T4" fmla="*/ 117 w 270"/>
                  <a:gd name="T5" fmla="*/ 6 h 387"/>
                  <a:gd name="T6" fmla="*/ 99 w 270"/>
                  <a:gd name="T7" fmla="*/ 6 h 387"/>
                  <a:gd name="T8" fmla="*/ 85 w 270"/>
                  <a:gd name="T9" fmla="*/ 0 h 387"/>
                  <a:gd name="T10" fmla="*/ 100 w 270"/>
                  <a:gd name="T11" fmla="*/ 20 h 387"/>
                  <a:gd name="T12" fmla="*/ 113 w 270"/>
                  <a:gd name="T13" fmla="*/ 20 h 387"/>
                  <a:gd name="T14" fmla="*/ 126 w 270"/>
                  <a:gd name="T15" fmla="*/ 23 h 387"/>
                  <a:gd name="T16" fmla="*/ 88 w 270"/>
                  <a:gd name="T17" fmla="*/ 45 h 387"/>
                  <a:gd name="T18" fmla="*/ 82 w 270"/>
                  <a:gd name="T19" fmla="*/ 108 h 387"/>
                  <a:gd name="T20" fmla="*/ 60 w 270"/>
                  <a:gd name="T21" fmla="*/ 108 h 387"/>
                  <a:gd name="T22" fmla="*/ 35 w 270"/>
                  <a:gd name="T23" fmla="*/ 142 h 387"/>
                  <a:gd name="T24" fmla="*/ 25 w 270"/>
                  <a:gd name="T25" fmla="*/ 309 h 387"/>
                  <a:gd name="T26" fmla="*/ 0 w 270"/>
                  <a:gd name="T27" fmla="*/ 387 h 387"/>
                  <a:gd name="T28" fmla="*/ 30 w 270"/>
                  <a:gd name="T29" fmla="*/ 387 h 387"/>
                  <a:gd name="T30" fmla="*/ 45 w 270"/>
                  <a:gd name="T31" fmla="*/ 367 h 387"/>
                  <a:gd name="T32" fmla="*/ 37 w 270"/>
                  <a:gd name="T33" fmla="*/ 387 h 387"/>
                  <a:gd name="T34" fmla="*/ 63 w 270"/>
                  <a:gd name="T35" fmla="*/ 387 h 387"/>
                  <a:gd name="T36" fmla="*/ 70 w 270"/>
                  <a:gd name="T37" fmla="*/ 353 h 387"/>
                  <a:gd name="T38" fmla="*/ 78 w 270"/>
                  <a:gd name="T39" fmla="*/ 167 h 387"/>
                  <a:gd name="T40" fmla="*/ 90 w 270"/>
                  <a:gd name="T41" fmla="*/ 151 h 387"/>
                  <a:gd name="T42" fmla="*/ 130 w 270"/>
                  <a:gd name="T43" fmla="*/ 151 h 387"/>
                  <a:gd name="T44" fmla="*/ 130 w 270"/>
                  <a:gd name="T45" fmla="*/ 69 h 387"/>
                  <a:gd name="T46" fmla="*/ 113 w 270"/>
                  <a:gd name="T47" fmla="*/ 48 h 387"/>
                  <a:gd name="T48" fmla="*/ 135 w 270"/>
                  <a:gd name="T49" fmla="*/ 27 h 387"/>
                  <a:gd name="T50" fmla="*/ 156 w 270"/>
                  <a:gd name="T51" fmla="*/ 48 h 387"/>
                  <a:gd name="T52" fmla="*/ 139 w 270"/>
                  <a:gd name="T53" fmla="*/ 69 h 387"/>
                  <a:gd name="T54" fmla="*/ 139 w 270"/>
                  <a:gd name="T55" fmla="*/ 151 h 387"/>
                  <a:gd name="T56" fmla="*/ 180 w 270"/>
                  <a:gd name="T57" fmla="*/ 151 h 387"/>
                  <a:gd name="T58" fmla="*/ 191 w 270"/>
                  <a:gd name="T59" fmla="*/ 167 h 387"/>
                  <a:gd name="T60" fmla="*/ 200 w 270"/>
                  <a:gd name="T61" fmla="*/ 353 h 387"/>
                  <a:gd name="T62" fmla="*/ 207 w 270"/>
                  <a:gd name="T63" fmla="*/ 387 h 387"/>
                  <a:gd name="T64" fmla="*/ 233 w 270"/>
                  <a:gd name="T65" fmla="*/ 387 h 387"/>
                  <a:gd name="T66" fmla="*/ 224 w 270"/>
                  <a:gd name="T67" fmla="*/ 367 h 387"/>
                  <a:gd name="T68" fmla="*/ 239 w 270"/>
                  <a:gd name="T69" fmla="*/ 387 h 387"/>
                  <a:gd name="T70" fmla="*/ 270 w 270"/>
                  <a:gd name="T71" fmla="*/ 387 h 387"/>
                  <a:gd name="T72" fmla="*/ 244 w 270"/>
                  <a:gd name="T73" fmla="*/ 309 h 387"/>
                  <a:gd name="T74" fmla="*/ 235 w 270"/>
                  <a:gd name="T75" fmla="*/ 142 h 387"/>
                  <a:gd name="T76" fmla="*/ 209 w 270"/>
                  <a:gd name="T77" fmla="*/ 108 h 387"/>
                  <a:gd name="T78" fmla="*/ 188 w 270"/>
                  <a:gd name="T79" fmla="*/ 108 h 387"/>
                  <a:gd name="T80" fmla="*/ 182 w 270"/>
                  <a:gd name="T81" fmla="*/ 45 h 387"/>
                  <a:gd name="T82" fmla="*/ 144 w 270"/>
                  <a:gd name="T83" fmla="*/ 23 h 387"/>
                  <a:gd name="T84" fmla="*/ 157 w 270"/>
                  <a:gd name="T85" fmla="*/ 20 h 387"/>
                  <a:gd name="T86" fmla="*/ 170 w 270"/>
                  <a:gd name="T87" fmla="*/ 20 h 387"/>
                  <a:gd name="T88" fmla="*/ 184 w 270"/>
                  <a:gd name="T89" fmla="*/ 0 h 387"/>
                  <a:gd name="T90" fmla="*/ 170 w 270"/>
                  <a:gd name="T91" fmla="*/ 6 h 387"/>
                  <a:gd name="T92" fmla="*/ 153 w 270"/>
                  <a:gd name="T93" fmla="*/ 6 h 387"/>
                  <a:gd name="T94" fmla="*/ 139 w 270"/>
                  <a:gd name="T95" fmla="*/ 22 h 387"/>
                  <a:gd name="T96" fmla="*/ 135 w 270"/>
                  <a:gd name="T97" fmla="*/ 22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0" h="387">
                    <a:moveTo>
                      <a:pt x="135" y="22"/>
                    </a:moveTo>
                    <a:cubicBezTo>
                      <a:pt x="133" y="22"/>
                      <a:pt x="132" y="22"/>
                      <a:pt x="131" y="22"/>
                    </a:cubicBezTo>
                    <a:cubicBezTo>
                      <a:pt x="130" y="15"/>
                      <a:pt x="126" y="6"/>
                      <a:pt x="117" y="6"/>
                    </a:cubicBezTo>
                    <a:cubicBezTo>
                      <a:pt x="110" y="6"/>
                      <a:pt x="106" y="6"/>
                      <a:pt x="99" y="6"/>
                    </a:cubicBezTo>
                    <a:cubicBezTo>
                      <a:pt x="93" y="6"/>
                      <a:pt x="88" y="4"/>
                      <a:pt x="85" y="0"/>
                    </a:cubicBezTo>
                    <a:cubicBezTo>
                      <a:pt x="87" y="9"/>
                      <a:pt x="90" y="18"/>
                      <a:pt x="100" y="20"/>
                    </a:cubicBezTo>
                    <a:cubicBezTo>
                      <a:pt x="104" y="20"/>
                      <a:pt x="109" y="20"/>
                      <a:pt x="113" y="20"/>
                    </a:cubicBezTo>
                    <a:cubicBezTo>
                      <a:pt x="120" y="20"/>
                      <a:pt x="123" y="21"/>
                      <a:pt x="126" y="23"/>
                    </a:cubicBezTo>
                    <a:cubicBezTo>
                      <a:pt x="109" y="24"/>
                      <a:pt x="93" y="30"/>
                      <a:pt x="88" y="45"/>
                    </a:cubicBezTo>
                    <a:cubicBezTo>
                      <a:pt x="83" y="59"/>
                      <a:pt x="85" y="92"/>
                      <a:pt x="82" y="108"/>
                    </a:cubicBezTo>
                    <a:cubicBezTo>
                      <a:pt x="75" y="108"/>
                      <a:pt x="67" y="108"/>
                      <a:pt x="60" y="108"/>
                    </a:cubicBezTo>
                    <a:cubicBezTo>
                      <a:pt x="42" y="107"/>
                      <a:pt x="36" y="123"/>
                      <a:pt x="35" y="142"/>
                    </a:cubicBezTo>
                    <a:cubicBezTo>
                      <a:pt x="32" y="198"/>
                      <a:pt x="28" y="253"/>
                      <a:pt x="25" y="309"/>
                    </a:cubicBezTo>
                    <a:cubicBezTo>
                      <a:pt x="23" y="352"/>
                      <a:pt x="14" y="372"/>
                      <a:pt x="0" y="387"/>
                    </a:cubicBezTo>
                    <a:cubicBezTo>
                      <a:pt x="10" y="387"/>
                      <a:pt x="20" y="387"/>
                      <a:pt x="30" y="387"/>
                    </a:cubicBezTo>
                    <a:cubicBezTo>
                      <a:pt x="35" y="383"/>
                      <a:pt x="38" y="378"/>
                      <a:pt x="45" y="367"/>
                    </a:cubicBezTo>
                    <a:cubicBezTo>
                      <a:pt x="42" y="377"/>
                      <a:pt x="40" y="382"/>
                      <a:pt x="37" y="387"/>
                    </a:cubicBezTo>
                    <a:cubicBezTo>
                      <a:pt x="46" y="387"/>
                      <a:pt x="54" y="387"/>
                      <a:pt x="63" y="387"/>
                    </a:cubicBezTo>
                    <a:cubicBezTo>
                      <a:pt x="68" y="377"/>
                      <a:pt x="70" y="365"/>
                      <a:pt x="70" y="353"/>
                    </a:cubicBezTo>
                    <a:cubicBezTo>
                      <a:pt x="73" y="291"/>
                      <a:pt x="76" y="229"/>
                      <a:pt x="78" y="167"/>
                    </a:cubicBezTo>
                    <a:cubicBezTo>
                      <a:pt x="79" y="157"/>
                      <a:pt x="82" y="151"/>
                      <a:pt x="90" y="151"/>
                    </a:cubicBezTo>
                    <a:cubicBezTo>
                      <a:pt x="103" y="151"/>
                      <a:pt x="117" y="151"/>
                      <a:pt x="130" y="151"/>
                    </a:cubicBezTo>
                    <a:cubicBezTo>
                      <a:pt x="130" y="124"/>
                      <a:pt x="130" y="96"/>
                      <a:pt x="130" y="69"/>
                    </a:cubicBezTo>
                    <a:cubicBezTo>
                      <a:pt x="121" y="67"/>
                      <a:pt x="113" y="58"/>
                      <a:pt x="113" y="48"/>
                    </a:cubicBezTo>
                    <a:cubicBezTo>
                      <a:pt x="113" y="36"/>
                      <a:pt x="123" y="27"/>
                      <a:pt x="135" y="27"/>
                    </a:cubicBezTo>
                    <a:cubicBezTo>
                      <a:pt x="147" y="27"/>
                      <a:pt x="156" y="36"/>
                      <a:pt x="156" y="48"/>
                    </a:cubicBezTo>
                    <a:cubicBezTo>
                      <a:pt x="156" y="58"/>
                      <a:pt x="149" y="67"/>
                      <a:pt x="139" y="69"/>
                    </a:cubicBezTo>
                    <a:cubicBezTo>
                      <a:pt x="139" y="96"/>
                      <a:pt x="139" y="124"/>
                      <a:pt x="139" y="151"/>
                    </a:cubicBezTo>
                    <a:cubicBezTo>
                      <a:pt x="153" y="151"/>
                      <a:pt x="166" y="151"/>
                      <a:pt x="180" y="151"/>
                    </a:cubicBezTo>
                    <a:cubicBezTo>
                      <a:pt x="188" y="151"/>
                      <a:pt x="191" y="157"/>
                      <a:pt x="191" y="167"/>
                    </a:cubicBezTo>
                    <a:cubicBezTo>
                      <a:pt x="194" y="229"/>
                      <a:pt x="197" y="291"/>
                      <a:pt x="200" y="353"/>
                    </a:cubicBezTo>
                    <a:cubicBezTo>
                      <a:pt x="200" y="365"/>
                      <a:pt x="202" y="377"/>
                      <a:pt x="207" y="387"/>
                    </a:cubicBezTo>
                    <a:cubicBezTo>
                      <a:pt x="215" y="387"/>
                      <a:pt x="224" y="387"/>
                      <a:pt x="233" y="387"/>
                    </a:cubicBezTo>
                    <a:cubicBezTo>
                      <a:pt x="230" y="382"/>
                      <a:pt x="227" y="377"/>
                      <a:pt x="224" y="367"/>
                    </a:cubicBezTo>
                    <a:cubicBezTo>
                      <a:pt x="232" y="378"/>
                      <a:pt x="235" y="383"/>
                      <a:pt x="239" y="387"/>
                    </a:cubicBezTo>
                    <a:cubicBezTo>
                      <a:pt x="249" y="387"/>
                      <a:pt x="260" y="387"/>
                      <a:pt x="270" y="387"/>
                    </a:cubicBezTo>
                    <a:cubicBezTo>
                      <a:pt x="256" y="372"/>
                      <a:pt x="247" y="352"/>
                      <a:pt x="244" y="309"/>
                    </a:cubicBezTo>
                    <a:cubicBezTo>
                      <a:pt x="242" y="253"/>
                      <a:pt x="238" y="198"/>
                      <a:pt x="235" y="142"/>
                    </a:cubicBezTo>
                    <a:cubicBezTo>
                      <a:pt x="234" y="123"/>
                      <a:pt x="228" y="107"/>
                      <a:pt x="209" y="108"/>
                    </a:cubicBezTo>
                    <a:cubicBezTo>
                      <a:pt x="202" y="108"/>
                      <a:pt x="195" y="108"/>
                      <a:pt x="188" y="108"/>
                    </a:cubicBezTo>
                    <a:cubicBezTo>
                      <a:pt x="185" y="92"/>
                      <a:pt x="186" y="59"/>
                      <a:pt x="182" y="45"/>
                    </a:cubicBezTo>
                    <a:cubicBezTo>
                      <a:pt x="176" y="30"/>
                      <a:pt x="161" y="24"/>
                      <a:pt x="144" y="23"/>
                    </a:cubicBezTo>
                    <a:cubicBezTo>
                      <a:pt x="146" y="21"/>
                      <a:pt x="150" y="20"/>
                      <a:pt x="157" y="20"/>
                    </a:cubicBezTo>
                    <a:cubicBezTo>
                      <a:pt x="161" y="20"/>
                      <a:pt x="166" y="20"/>
                      <a:pt x="170" y="20"/>
                    </a:cubicBezTo>
                    <a:cubicBezTo>
                      <a:pt x="180" y="18"/>
                      <a:pt x="183" y="9"/>
                      <a:pt x="184" y="0"/>
                    </a:cubicBezTo>
                    <a:cubicBezTo>
                      <a:pt x="181" y="4"/>
                      <a:pt x="177" y="6"/>
                      <a:pt x="170" y="6"/>
                    </a:cubicBezTo>
                    <a:cubicBezTo>
                      <a:pt x="164" y="6"/>
                      <a:pt x="159" y="6"/>
                      <a:pt x="153" y="6"/>
                    </a:cubicBezTo>
                    <a:cubicBezTo>
                      <a:pt x="144" y="6"/>
                      <a:pt x="140" y="15"/>
                      <a:pt x="139" y="22"/>
                    </a:cubicBezTo>
                    <a:cubicBezTo>
                      <a:pt x="138" y="22"/>
                      <a:pt x="136" y="22"/>
                      <a:pt x="1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ïŝľîḑê"/>
              <p:cNvSpPr/>
              <p:nvPr/>
            </p:nvSpPr>
            <p:spPr bwMode="auto">
              <a:xfrm>
                <a:off x="1735138" y="2095500"/>
                <a:ext cx="2667000" cy="2670175"/>
              </a:xfrm>
              <a:custGeom>
                <a:avLst/>
                <a:gdLst>
                  <a:gd name="T0" fmla="*/ 404 w 809"/>
                  <a:gd name="T1" fmla="*/ 0 h 809"/>
                  <a:gd name="T2" fmla="*/ 809 w 809"/>
                  <a:gd name="T3" fmla="*/ 404 h 809"/>
                  <a:gd name="T4" fmla="*/ 404 w 809"/>
                  <a:gd name="T5" fmla="*/ 809 h 809"/>
                  <a:gd name="T6" fmla="*/ 0 w 809"/>
                  <a:gd name="T7" fmla="*/ 404 h 809"/>
                  <a:gd name="T8" fmla="*/ 404 w 809"/>
                  <a:gd name="T9" fmla="*/ 0 h 809"/>
                  <a:gd name="T10" fmla="*/ 404 w 809"/>
                  <a:gd name="T11" fmla="*/ 0 h 809"/>
                  <a:gd name="T12" fmla="*/ 404 w 809"/>
                  <a:gd name="T13" fmla="*/ 14 h 809"/>
                  <a:gd name="T14" fmla="*/ 14 w 809"/>
                  <a:gd name="T15" fmla="*/ 404 h 809"/>
                  <a:gd name="T16" fmla="*/ 404 w 809"/>
                  <a:gd name="T17" fmla="*/ 795 h 809"/>
                  <a:gd name="T18" fmla="*/ 795 w 809"/>
                  <a:gd name="T19" fmla="*/ 404 h 809"/>
                  <a:gd name="T20" fmla="*/ 404 w 809"/>
                  <a:gd name="T21" fmla="*/ 14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809">
                    <a:moveTo>
                      <a:pt x="404" y="0"/>
                    </a:moveTo>
                    <a:cubicBezTo>
                      <a:pt x="627" y="0"/>
                      <a:pt x="809" y="182"/>
                      <a:pt x="809" y="404"/>
                    </a:cubicBezTo>
                    <a:cubicBezTo>
                      <a:pt x="809" y="627"/>
                      <a:pt x="627" y="809"/>
                      <a:pt x="404" y="809"/>
                    </a:cubicBezTo>
                    <a:cubicBezTo>
                      <a:pt x="181" y="809"/>
                      <a:pt x="0" y="627"/>
                      <a:pt x="0" y="404"/>
                    </a:cubicBezTo>
                    <a:cubicBezTo>
                      <a:pt x="0" y="182"/>
                      <a:pt x="181" y="0"/>
                      <a:pt x="404" y="0"/>
                    </a:cubicBezTo>
                    <a:cubicBezTo>
                      <a:pt x="404" y="0"/>
                      <a:pt x="404" y="0"/>
                      <a:pt x="404" y="0"/>
                    </a:cubicBezTo>
                    <a:close/>
                    <a:moveTo>
                      <a:pt x="404" y="14"/>
                    </a:moveTo>
                    <a:cubicBezTo>
                      <a:pt x="189" y="14"/>
                      <a:pt x="14" y="189"/>
                      <a:pt x="14" y="404"/>
                    </a:cubicBezTo>
                    <a:cubicBezTo>
                      <a:pt x="14" y="619"/>
                      <a:pt x="189" y="795"/>
                      <a:pt x="404" y="795"/>
                    </a:cubicBezTo>
                    <a:cubicBezTo>
                      <a:pt x="619" y="795"/>
                      <a:pt x="795" y="619"/>
                      <a:pt x="795" y="404"/>
                    </a:cubicBezTo>
                    <a:cubicBezTo>
                      <a:pt x="795" y="189"/>
                      <a:pt x="619" y="14"/>
                      <a:pt x="40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išlíḑe"/>
              <p:cNvSpPr/>
              <p:nvPr/>
            </p:nvSpPr>
            <p:spPr bwMode="auto">
              <a:xfrm>
                <a:off x="1897063" y="3373438"/>
                <a:ext cx="2333625" cy="1227138"/>
              </a:xfrm>
              <a:custGeom>
                <a:avLst/>
                <a:gdLst>
                  <a:gd name="T0" fmla="*/ 21 w 708"/>
                  <a:gd name="T1" fmla="*/ 23 h 372"/>
                  <a:gd name="T2" fmla="*/ 53 w 708"/>
                  <a:gd name="T3" fmla="*/ 35 h 372"/>
                  <a:gd name="T4" fmla="*/ 51 w 708"/>
                  <a:gd name="T5" fmla="*/ 26 h 372"/>
                  <a:gd name="T6" fmla="*/ 18 w 708"/>
                  <a:gd name="T7" fmla="*/ 47 h 372"/>
                  <a:gd name="T8" fmla="*/ 18 w 708"/>
                  <a:gd name="T9" fmla="*/ 88 h 372"/>
                  <a:gd name="T10" fmla="*/ 48 w 708"/>
                  <a:gd name="T11" fmla="*/ 67 h 372"/>
                  <a:gd name="T12" fmla="*/ 18 w 708"/>
                  <a:gd name="T13" fmla="*/ 88 h 372"/>
                  <a:gd name="T14" fmla="*/ 62 w 708"/>
                  <a:gd name="T15" fmla="*/ 109 h 372"/>
                  <a:gd name="T16" fmla="*/ 64 w 708"/>
                  <a:gd name="T17" fmla="*/ 147 h 372"/>
                  <a:gd name="T18" fmla="*/ 42 w 708"/>
                  <a:gd name="T19" fmla="*/ 155 h 372"/>
                  <a:gd name="T20" fmla="*/ 57 w 708"/>
                  <a:gd name="T21" fmla="*/ 206 h 372"/>
                  <a:gd name="T22" fmla="*/ 116 w 708"/>
                  <a:gd name="T23" fmla="*/ 203 h 372"/>
                  <a:gd name="T24" fmla="*/ 93 w 708"/>
                  <a:gd name="T25" fmla="*/ 174 h 372"/>
                  <a:gd name="T26" fmla="*/ 46 w 708"/>
                  <a:gd name="T27" fmla="*/ 181 h 372"/>
                  <a:gd name="T28" fmla="*/ 129 w 708"/>
                  <a:gd name="T29" fmla="*/ 265 h 372"/>
                  <a:gd name="T30" fmla="*/ 149 w 708"/>
                  <a:gd name="T31" fmla="*/ 251 h 372"/>
                  <a:gd name="T32" fmla="*/ 121 w 708"/>
                  <a:gd name="T33" fmla="*/ 221 h 372"/>
                  <a:gd name="T34" fmla="*/ 111 w 708"/>
                  <a:gd name="T35" fmla="*/ 252 h 372"/>
                  <a:gd name="T36" fmla="*/ 164 w 708"/>
                  <a:gd name="T37" fmla="*/ 295 h 372"/>
                  <a:gd name="T38" fmla="*/ 175 w 708"/>
                  <a:gd name="T39" fmla="*/ 321 h 372"/>
                  <a:gd name="T40" fmla="*/ 132 w 708"/>
                  <a:gd name="T41" fmla="*/ 292 h 372"/>
                  <a:gd name="T42" fmla="*/ 146 w 708"/>
                  <a:gd name="T43" fmla="*/ 291 h 372"/>
                  <a:gd name="T44" fmla="*/ 211 w 708"/>
                  <a:gd name="T45" fmla="*/ 283 h 372"/>
                  <a:gd name="T46" fmla="*/ 260 w 708"/>
                  <a:gd name="T47" fmla="*/ 308 h 372"/>
                  <a:gd name="T48" fmla="*/ 205 w 708"/>
                  <a:gd name="T49" fmla="*/ 335 h 372"/>
                  <a:gd name="T50" fmla="*/ 342 w 708"/>
                  <a:gd name="T51" fmla="*/ 329 h 372"/>
                  <a:gd name="T52" fmla="*/ 344 w 708"/>
                  <a:gd name="T53" fmla="*/ 352 h 372"/>
                  <a:gd name="T54" fmla="*/ 303 w 708"/>
                  <a:gd name="T55" fmla="*/ 320 h 372"/>
                  <a:gd name="T56" fmla="*/ 320 w 708"/>
                  <a:gd name="T57" fmla="*/ 364 h 372"/>
                  <a:gd name="T58" fmla="*/ 360 w 708"/>
                  <a:gd name="T59" fmla="*/ 321 h 372"/>
                  <a:gd name="T60" fmla="*/ 416 w 708"/>
                  <a:gd name="T61" fmla="*/ 315 h 372"/>
                  <a:gd name="T62" fmla="*/ 384 w 708"/>
                  <a:gd name="T63" fmla="*/ 368 h 372"/>
                  <a:gd name="T64" fmla="*/ 464 w 708"/>
                  <a:gd name="T65" fmla="*/ 350 h 372"/>
                  <a:gd name="T66" fmla="*/ 433 w 708"/>
                  <a:gd name="T67" fmla="*/ 313 h 372"/>
                  <a:gd name="T68" fmla="*/ 508 w 708"/>
                  <a:gd name="T69" fmla="*/ 337 h 372"/>
                  <a:gd name="T70" fmla="*/ 500 w 708"/>
                  <a:gd name="T71" fmla="*/ 285 h 372"/>
                  <a:gd name="T72" fmla="*/ 483 w 708"/>
                  <a:gd name="T73" fmla="*/ 294 h 372"/>
                  <a:gd name="T74" fmla="*/ 508 w 708"/>
                  <a:gd name="T75" fmla="*/ 337 h 372"/>
                  <a:gd name="T76" fmla="*/ 515 w 708"/>
                  <a:gd name="T77" fmla="*/ 276 h 372"/>
                  <a:gd name="T78" fmla="*/ 548 w 708"/>
                  <a:gd name="T79" fmla="*/ 279 h 372"/>
                  <a:gd name="T80" fmla="*/ 550 w 708"/>
                  <a:gd name="T81" fmla="*/ 283 h 372"/>
                  <a:gd name="T82" fmla="*/ 547 w 708"/>
                  <a:gd name="T83" fmla="*/ 316 h 372"/>
                  <a:gd name="T84" fmla="*/ 609 w 708"/>
                  <a:gd name="T85" fmla="*/ 250 h 372"/>
                  <a:gd name="T86" fmla="*/ 608 w 708"/>
                  <a:gd name="T87" fmla="*/ 227 h 372"/>
                  <a:gd name="T88" fmla="*/ 573 w 708"/>
                  <a:gd name="T89" fmla="*/ 241 h 372"/>
                  <a:gd name="T90" fmla="*/ 609 w 708"/>
                  <a:gd name="T91" fmla="*/ 250 h 372"/>
                  <a:gd name="T92" fmla="*/ 656 w 708"/>
                  <a:gd name="T93" fmla="*/ 184 h 372"/>
                  <a:gd name="T94" fmla="*/ 613 w 708"/>
                  <a:gd name="T95" fmla="*/ 172 h 372"/>
                  <a:gd name="T96" fmla="*/ 625 w 708"/>
                  <a:gd name="T97" fmla="*/ 165 h 372"/>
                  <a:gd name="T98" fmla="*/ 650 w 708"/>
                  <a:gd name="T99" fmla="*/ 169 h 372"/>
                  <a:gd name="T100" fmla="*/ 651 w 708"/>
                  <a:gd name="T101" fmla="*/ 215 h 372"/>
                  <a:gd name="T102" fmla="*/ 635 w 708"/>
                  <a:gd name="T103" fmla="*/ 139 h 372"/>
                  <a:gd name="T104" fmla="*/ 683 w 708"/>
                  <a:gd name="T105" fmla="*/ 137 h 372"/>
                  <a:gd name="T106" fmla="*/ 655 w 708"/>
                  <a:gd name="T107" fmla="*/ 73 h 372"/>
                  <a:gd name="T108" fmla="*/ 690 w 708"/>
                  <a:gd name="T109" fmla="*/ 98 h 372"/>
                  <a:gd name="T110" fmla="*/ 684 w 708"/>
                  <a:gd name="T111" fmla="*/ 17 h 372"/>
                  <a:gd name="T112" fmla="*/ 698 w 708"/>
                  <a:gd name="T113" fmla="*/ 34 h 372"/>
                  <a:gd name="T114" fmla="*/ 659 w 708"/>
                  <a:gd name="T115" fmla="*/ 29 h 372"/>
                  <a:gd name="T116" fmla="*/ 659 w 708"/>
                  <a:gd name="T117" fmla="*/ 11 h 372"/>
                  <a:gd name="T118" fmla="*/ 663 w 708"/>
                  <a:gd name="T119" fmla="*/ 6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08" h="372">
                    <a:moveTo>
                      <a:pt x="0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5" y="9"/>
                      <a:pt x="11" y="11"/>
                      <a:pt x="8" y="14"/>
                    </a:cubicBezTo>
                    <a:cubicBezTo>
                      <a:pt x="5" y="18"/>
                      <a:pt x="4" y="22"/>
                      <a:pt x="4" y="26"/>
                    </a:cubicBezTo>
                    <a:cubicBezTo>
                      <a:pt x="4" y="29"/>
                      <a:pt x="5" y="32"/>
                      <a:pt x="6" y="33"/>
                    </a:cubicBezTo>
                    <a:cubicBezTo>
                      <a:pt x="7" y="35"/>
                      <a:pt x="9" y="36"/>
                      <a:pt x="11" y="36"/>
                    </a:cubicBezTo>
                    <a:cubicBezTo>
                      <a:pt x="14" y="36"/>
                      <a:pt x="18" y="32"/>
                      <a:pt x="21" y="23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2" y="22"/>
                      <a:pt x="22" y="22"/>
                      <a:pt x="22" y="21"/>
                    </a:cubicBezTo>
                    <a:cubicBezTo>
                      <a:pt x="25" y="15"/>
                      <a:pt x="27" y="11"/>
                      <a:pt x="30" y="9"/>
                    </a:cubicBezTo>
                    <a:cubicBezTo>
                      <a:pt x="31" y="8"/>
                      <a:pt x="32" y="7"/>
                      <a:pt x="34" y="7"/>
                    </a:cubicBezTo>
                    <a:cubicBezTo>
                      <a:pt x="35" y="6"/>
                      <a:pt x="36" y="6"/>
                      <a:pt x="38" y="6"/>
                    </a:cubicBezTo>
                    <a:cubicBezTo>
                      <a:pt x="43" y="6"/>
                      <a:pt x="47" y="8"/>
                      <a:pt x="50" y="11"/>
                    </a:cubicBezTo>
                    <a:cubicBezTo>
                      <a:pt x="53" y="15"/>
                      <a:pt x="55" y="19"/>
                      <a:pt x="55" y="25"/>
                    </a:cubicBezTo>
                    <a:cubicBezTo>
                      <a:pt x="55" y="28"/>
                      <a:pt x="54" y="31"/>
                      <a:pt x="53" y="35"/>
                    </a:cubicBezTo>
                    <a:cubicBezTo>
                      <a:pt x="52" y="38"/>
                      <a:pt x="51" y="40"/>
                      <a:pt x="51" y="40"/>
                    </a:cubicBezTo>
                    <a:cubicBezTo>
                      <a:pt x="51" y="41"/>
                      <a:pt x="52" y="41"/>
                      <a:pt x="52" y="42"/>
                    </a:cubicBezTo>
                    <a:cubicBezTo>
                      <a:pt x="53" y="42"/>
                      <a:pt x="53" y="42"/>
                      <a:pt x="55" y="4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38" y="43"/>
                      <a:pt x="38" y="43"/>
                      <a:pt x="38" y="43"/>
                    </a:cubicBezTo>
                    <a:cubicBezTo>
                      <a:pt x="42" y="42"/>
                      <a:pt x="45" y="40"/>
                      <a:pt x="48" y="37"/>
                    </a:cubicBezTo>
                    <a:cubicBezTo>
                      <a:pt x="50" y="34"/>
                      <a:pt x="51" y="30"/>
                      <a:pt x="51" y="26"/>
                    </a:cubicBezTo>
                    <a:cubicBezTo>
                      <a:pt x="51" y="24"/>
                      <a:pt x="51" y="22"/>
                      <a:pt x="49" y="20"/>
                    </a:cubicBezTo>
                    <a:cubicBezTo>
                      <a:pt x="48" y="19"/>
                      <a:pt x="47" y="18"/>
                      <a:pt x="45" y="18"/>
                    </a:cubicBezTo>
                    <a:cubicBezTo>
                      <a:pt x="42" y="18"/>
                      <a:pt x="39" y="21"/>
                      <a:pt x="37" y="2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4" y="33"/>
                      <a:pt x="33" y="37"/>
                      <a:pt x="32" y="39"/>
                    </a:cubicBezTo>
                    <a:cubicBezTo>
                      <a:pt x="31" y="40"/>
                      <a:pt x="30" y="42"/>
                      <a:pt x="29" y="43"/>
                    </a:cubicBezTo>
                    <a:cubicBezTo>
                      <a:pt x="27" y="44"/>
                      <a:pt x="26" y="45"/>
                      <a:pt x="24" y="46"/>
                    </a:cubicBezTo>
                    <a:cubicBezTo>
                      <a:pt x="22" y="47"/>
                      <a:pt x="20" y="47"/>
                      <a:pt x="18" y="47"/>
                    </a:cubicBezTo>
                    <a:cubicBezTo>
                      <a:pt x="13" y="47"/>
                      <a:pt x="9" y="46"/>
                      <a:pt x="6" y="42"/>
                    </a:cubicBezTo>
                    <a:cubicBezTo>
                      <a:pt x="2" y="38"/>
                      <a:pt x="1" y="34"/>
                      <a:pt x="1" y="28"/>
                    </a:cubicBezTo>
                    <a:cubicBezTo>
                      <a:pt x="1" y="25"/>
                      <a:pt x="1" y="21"/>
                      <a:pt x="2" y="17"/>
                    </a:cubicBezTo>
                    <a:cubicBezTo>
                      <a:pt x="3" y="14"/>
                      <a:pt x="4" y="12"/>
                      <a:pt x="4" y="12"/>
                    </a:cubicBezTo>
                    <a:cubicBezTo>
                      <a:pt x="4" y="11"/>
                      <a:pt x="3" y="10"/>
                      <a:pt x="3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  <a:moveTo>
                      <a:pt x="18" y="88"/>
                    </a:moveTo>
                    <a:cubicBezTo>
                      <a:pt x="16" y="89"/>
                      <a:pt x="14" y="90"/>
                      <a:pt x="13" y="91"/>
                    </a:cubicBezTo>
                    <a:cubicBezTo>
                      <a:pt x="12" y="92"/>
                      <a:pt x="12" y="94"/>
                      <a:pt x="12" y="96"/>
                    </a:cubicBezTo>
                    <a:cubicBezTo>
                      <a:pt x="10" y="96"/>
                      <a:pt x="10" y="96"/>
                      <a:pt x="10" y="96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8" y="70"/>
                      <a:pt x="8" y="71"/>
                      <a:pt x="10" y="72"/>
                    </a:cubicBezTo>
                    <a:cubicBezTo>
                      <a:pt x="11" y="73"/>
                      <a:pt x="13" y="73"/>
                      <a:pt x="16" y="73"/>
                    </a:cubicBezTo>
                    <a:cubicBezTo>
                      <a:pt x="48" y="67"/>
                      <a:pt x="48" y="67"/>
                      <a:pt x="48" y="67"/>
                    </a:cubicBezTo>
                    <a:cubicBezTo>
                      <a:pt x="50" y="66"/>
                      <a:pt x="52" y="66"/>
                      <a:pt x="53" y="64"/>
                    </a:cubicBezTo>
                    <a:cubicBezTo>
                      <a:pt x="54" y="63"/>
                      <a:pt x="54" y="61"/>
                      <a:pt x="54" y="59"/>
                    </a:cubicBezTo>
                    <a:cubicBezTo>
                      <a:pt x="56" y="59"/>
                      <a:pt x="56" y="59"/>
                      <a:pt x="56" y="59"/>
                    </a:cubicBezTo>
                    <a:cubicBezTo>
                      <a:pt x="61" y="88"/>
                      <a:pt x="61" y="88"/>
                      <a:pt x="61" y="88"/>
                    </a:cubicBezTo>
                    <a:cubicBezTo>
                      <a:pt x="59" y="88"/>
                      <a:pt x="59" y="88"/>
                      <a:pt x="59" y="88"/>
                    </a:cubicBezTo>
                    <a:cubicBezTo>
                      <a:pt x="59" y="85"/>
                      <a:pt x="58" y="84"/>
                      <a:pt x="56" y="83"/>
                    </a:cubicBezTo>
                    <a:cubicBezTo>
                      <a:pt x="55" y="82"/>
                      <a:pt x="53" y="82"/>
                      <a:pt x="51" y="83"/>
                    </a:cubicBezTo>
                    <a:cubicBezTo>
                      <a:pt x="18" y="88"/>
                      <a:pt x="18" y="88"/>
                      <a:pt x="18" y="88"/>
                    </a:cubicBezTo>
                    <a:close/>
                    <a:moveTo>
                      <a:pt x="41" y="158"/>
                    </a:moveTo>
                    <a:cubicBezTo>
                      <a:pt x="37" y="157"/>
                      <a:pt x="33" y="155"/>
                      <a:pt x="30" y="152"/>
                    </a:cubicBezTo>
                    <a:cubicBezTo>
                      <a:pt x="27" y="149"/>
                      <a:pt x="24" y="145"/>
                      <a:pt x="23" y="141"/>
                    </a:cubicBezTo>
                    <a:cubicBezTo>
                      <a:pt x="22" y="137"/>
                      <a:pt x="21" y="134"/>
                      <a:pt x="22" y="131"/>
                    </a:cubicBezTo>
                    <a:cubicBezTo>
                      <a:pt x="22" y="128"/>
                      <a:pt x="23" y="125"/>
                      <a:pt x="24" y="122"/>
                    </a:cubicBezTo>
                    <a:cubicBezTo>
                      <a:pt x="26" y="118"/>
                      <a:pt x="28" y="116"/>
                      <a:pt x="31" y="113"/>
                    </a:cubicBezTo>
                    <a:cubicBezTo>
                      <a:pt x="34" y="111"/>
                      <a:pt x="37" y="109"/>
                      <a:pt x="41" y="108"/>
                    </a:cubicBezTo>
                    <a:cubicBezTo>
                      <a:pt x="49" y="105"/>
                      <a:pt x="55" y="106"/>
                      <a:pt x="62" y="109"/>
                    </a:cubicBezTo>
                    <a:cubicBezTo>
                      <a:pt x="68" y="112"/>
                      <a:pt x="72" y="117"/>
                      <a:pt x="75" y="125"/>
                    </a:cubicBezTo>
                    <a:cubicBezTo>
                      <a:pt x="76" y="128"/>
                      <a:pt x="76" y="131"/>
                      <a:pt x="76" y="135"/>
                    </a:cubicBezTo>
                    <a:cubicBezTo>
                      <a:pt x="76" y="138"/>
                      <a:pt x="76" y="140"/>
                      <a:pt x="76" y="140"/>
                    </a:cubicBezTo>
                    <a:cubicBezTo>
                      <a:pt x="76" y="141"/>
                      <a:pt x="77" y="141"/>
                      <a:pt x="77" y="141"/>
                    </a:cubicBezTo>
                    <a:cubicBezTo>
                      <a:pt x="78" y="142"/>
                      <a:pt x="79" y="142"/>
                      <a:pt x="80" y="142"/>
                    </a:cubicBezTo>
                    <a:cubicBezTo>
                      <a:pt x="80" y="144"/>
                      <a:pt x="80" y="144"/>
                      <a:pt x="80" y="144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64" y="147"/>
                      <a:pt x="64" y="147"/>
                      <a:pt x="64" y="147"/>
                    </a:cubicBezTo>
                    <a:cubicBezTo>
                      <a:pt x="68" y="145"/>
                      <a:pt x="70" y="142"/>
                      <a:pt x="72" y="139"/>
                    </a:cubicBezTo>
                    <a:cubicBezTo>
                      <a:pt x="73" y="137"/>
                      <a:pt x="73" y="133"/>
                      <a:pt x="72" y="130"/>
                    </a:cubicBezTo>
                    <a:cubicBezTo>
                      <a:pt x="71" y="126"/>
                      <a:pt x="68" y="123"/>
                      <a:pt x="64" y="122"/>
                    </a:cubicBezTo>
                    <a:cubicBezTo>
                      <a:pt x="59" y="121"/>
                      <a:pt x="54" y="122"/>
                      <a:pt x="47" y="124"/>
                    </a:cubicBezTo>
                    <a:cubicBezTo>
                      <a:pt x="40" y="126"/>
                      <a:pt x="34" y="129"/>
                      <a:pt x="31" y="132"/>
                    </a:cubicBezTo>
                    <a:cubicBezTo>
                      <a:pt x="28" y="136"/>
                      <a:pt x="27" y="140"/>
                      <a:pt x="29" y="144"/>
                    </a:cubicBezTo>
                    <a:cubicBezTo>
                      <a:pt x="30" y="146"/>
                      <a:pt x="31" y="149"/>
                      <a:pt x="34" y="151"/>
                    </a:cubicBezTo>
                    <a:cubicBezTo>
                      <a:pt x="36" y="153"/>
                      <a:pt x="39" y="154"/>
                      <a:pt x="42" y="155"/>
                    </a:cubicBezTo>
                    <a:cubicBezTo>
                      <a:pt x="41" y="158"/>
                      <a:pt x="41" y="158"/>
                      <a:pt x="41" y="158"/>
                    </a:cubicBezTo>
                    <a:close/>
                    <a:moveTo>
                      <a:pt x="60" y="193"/>
                    </a:moveTo>
                    <a:cubicBezTo>
                      <a:pt x="73" y="185"/>
                      <a:pt x="73" y="185"/>
                      <a:pt x="73" y="185"/>
                    </a:cubicBezTo>
                    <a:cubicBezTo>
                      <a:pt x="81" y="198"/>
                      <a:pt x="81" y="198"/>
                      <a:pt x="81" y="198"/>
                    </a:cubicBezTo>
                    <a:cubicBezTo>
                      <a:pt x="68" y="207"/>
                      <a:pt x="68" y="207"/>
                      <a:pt x="68" y="207"/>
                    </a:cubicBezTo>
                    <a:cubicBezTo>
                      <a:pt x="66" y="208"/>
                      <a:pt x="64" y="208"/>
                      <a:pt x="63" y="208"/>
                    </a:cubicBezTo>
                    <a:cubicBezTo>
                      <a:pt x="61" y="208"/>
                      <a:pt x="60" y="207"/>
                      <a:pt x="59" y="205"/>
                    </a:cubicBezTo>
                    <a:cubicBezTo>
                      <a:pt x="57" y="206"/>
                      <a:pt x="57" y="206"/>
                      <a:pt x="57" y="206"/>
                    </a:cubicBezTo>
                    <a:cubicBezTo>
                      <a:pt x="72" y="231"/>
                      <a:pt x="72" y="231"/>
                      <a:pt x="72" y="231"/>
                    </a:cubicBezTo>
                    <a:cubicBezTo>
                      <a:pt x="74" y="230"/>
                      <a:pt x="74" y="230"/>
                      <a:pt x="74" y="230"/>
                    </a:cubicBezTo>
                    <a:cubicBezTo>
                      <a:pt x="73" y="228"/>
                      <a:pt x="72" y="226"/>
                      <a:pt x="73" y="224"/>
                    </a:cubicBezTo>
                    <a:cubicBezTo>
                      <a:pt x="73" y="223"/>
                      <a:pt x="75" y="222"/>
                      <a:pt x="77" y="220"/>
                    </a:cubicBezTo>
                    <a:cubicBezTo>
                      <a:pt x="105" y="203"/>
                      <a:pt x="105" y="203"/>
                      <a:pt x="105" y="203"/>
                    </a:cubicBezTo>
                    <a:cubicBezTo>
                      <a:pt x="107" y="201"/>
                      <a:pt x="109" y="201"/>
                      <a:pt x="110" y="201"/>
                    </a:cubicBezTo>
                    <a:cubicBezTo>
                      <a:pt x="112" y="201"/>
                      <a:pt x="113" y="202"/>
                      <a:pt x="114" y="204"/>
                    </a:cubicBezTo>
                    <a:cubicBezTo>
                      <a:pt x="116" y="203"/>
                      <a:pt x="116" y="203"/>
                      <a:pt x="116" y="203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100" y="182"/>
                      <a:pt x="101" y="183"/>
                      <a:pt x="100" y="185"/>
                    </a:cubicBezTo>
                    <a:cubicBezTo>
                      <a:pt x="100" y="186"/>
                      <a:pt x="98" y="188"/>
                      <a:pt x="96" y="189"/>
                    </a:cubicBezTo>
                    <a:cubicBezTo>
                      <a:pt x="85" y="196"/>
                      <a:pt x="85" y="196"/>
                      <a:pt x="85" y="196"/>
                    </a:cubicBezTo>
                    <a:cubicBezTo>
                      <a:pt x="76" y="183"/>
                      <a:pt x="76" y="183"/>
                      <a:pt x="76" y="183"/>
                    </a:cubicBezTo>
                    <a:cubicBezTo>
                      <a:pt x="88" y="176"/>
                      <a:pt x="88" y="176"/>
                      <a:pt x="88" y="176"/>
                    </a:cubicBezTo>
                    <a:cubicBezTo>
                      <a:pt x="90" y="174"/>
                      <a:pt x="92" y="174"/>
                      <a:pt x="93" y="174"/>
                    </a:cubicBezTo>
                    <a:cubicBezTo>
                      <a:pt x="95" y="174"/>
                      <a:pt x="96" y="175"/>
                      <a:pt x="98" y="177"/>
                    </a:cubicBezTo>
                    <a:cubicBezTo>
                      <a:pt x="99" y="176"/>
                      <a:pt x="99" y="176"/>
                      <a:pt x="99" y="176"/>
                    </a:cubicBezTo>
                    <a:cubicBezTo>
                      <a:pt x="84" y="152"/>
                      <a:pt x="84" y="152"/>
                      <a:pt x="84" y="152"/>
                    </a:cubicBezTo>
                    <a:cubicBezTo>
                      <a:pt x="82" y="153"/>
                      <a:pt x="82" y="153"/>
                      <a:pt x="82" y="153"/>
                    </a:cubicBezTo>
                    <a:cubicBezTo>
                      <a:pt x="83" y="155"/>
                      <a:pt x="84" y="157"/>
                      <a:pt x="83" y="158"/>
                    </a:cubicBezTo>
                    <a:cubicBezTo>
                      <a:pt x="83" y="159"/>
                      <a:pt x="82" y="161"/>
                      <a:pt x="79" y="162"/>
                    </a:cubicBezTo>
                    <a:cubicBezTo>
                      <a:pt x="52" y="180"/>
                      <a:pt x="52" y="180"/>
                      <a:pt x="52" y="180"/>
                    </a:cubicBezTo>
                    <a:cubicBezTo>
                      <a:pt x="49" y="181"/>
                      <a:pt x="47" y="182"/>
                      <a:pt x="46" y="181"/>
                    </a:cubicBezTo>
                    <a:cubicBezTo>
                      <a:pt x="44" y="181"/>
                      <a:pt x="43" y="180"/>
                      <a:pt x="42" y="178"/>
                    </a:cubicBezTo>
                    <a:cubicBezTo>
                      <a:pt x="40" y="179"/>
                      <a:pt x="40" y="179"/>
                      <a:pt x="40" y="179"/>
                    </a:cubicBezTo>
                    <a:cubicBezTo>
                      <a:pt x="56" y="204"/>
                      <a:pt x="56" y="204"/>
                      <a:pt x="56" y="204"/>
                    </a:cubicBezTo>
                    <a:cubicBezTo>
                      <a:pt x="57" y="203"/>
                      <a:pt x="57" y="203"/>
                      <a:pt x="57" y="203"/>
                    </a:cubicBezTo>
                    <a:cubicBezTo>
                      <a:pt x="56" y="201"/>
                      <a:pt x="56" y="199"/>
                      <a:pt x="56" y="197"/>
                    </a:cubicBezTo>
                    <a:cubicBezTo>
                      <a:pt x="56" y="196"/>
                      <a:pt x="58" y="195"/>
                      <a:pt x="60" y="193"/>
                    </a:cubicBezTo>
                    <a:cubicBezTo>
                      <a:pt x="60" y="193"/>
                      <a:pt x="60" y="193"/>
                      <a:pt x="60" y="193"/>
                    </a:cubicBezTo>
                    <a:close/>
                    <a:moveTo>
                      <a:pt x="129" y="265"/>
                    </a:moveTo>
                    <a:cubicBezTo>
                      <a:pt x="146" y="249"/>
                      <a:pt x="146" y="249"/>
                      <a:pt x="146" y="249"/>
                    </a:cubicBezTo>
                    <a:cubicBezTo>
                      <a:pt x="148" y="247"/>
                      <a:pt x="149" y="245"/>
                      <a:pt x="149" y="244"/>
                    </a:cubicBezTo>
                    <a:cubicBezTo>
                      <a:pt x="150" y="242"/>
                      <a:pt x="149" y="241"/>
                      <a:pt x="147" y="239"/>
                    </a:cubicBezTo>
                    <a:cubicBezTo>
                      <a:pt x="149" y="238"/>
                      <a:pt x="149" y="238"/>
                      <a:pt x="149" y="238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59" y="251"/>
                      <a:pt x="159" y="251"/>
                      <a:pt x="159" y="251"/>
                    </a:cubicBezTo>
                    <a:cubicBezTo>
                      <a:pt x="157" y="249"/>
                      <a:pt x="155" y="248"/>
                      <a:pt x="154" y="248"/>
                    </a:cubicBezTo>
                    <a:cubicBezTo>
                      <a:pt x="152" y="248"/>
                      <a:pt x="151" y="249"/>
                      <a:pt x="149" y="251"/>
                    </a:cubicBezTo>
                    <a:cubicBezTo>
                      <a:pt x="132" y="267"/>
                      <a:pt x="132" y="267"/>
                      <a:pt x="132" y="267"/>
                    </a:cubicBezTo>
                    <a:cubicBezTo>
                      <a:pt x="129" y="270"/>
                      <a:pt x="127" y="271"/>
                      <a:pt x="125" y="272"/>
                    </a:cubicBezTo>
                    <a:cubicBezTo>
                      <a:pt x="123" y="273"/>
                      <a:pt x="121" y="274"/>
                      <a:pt x="119" y="274"/>
                    </a:cubicBezTo>
                    <a:cubicBezTo>
                      <a:pt x="116" y="274"/>
                      <a:pt x="114" y="273"/>
                      <a:pt x="111" y="272"/>
                    </a:cubicBezTo>
                    <a:cubicBezTo>
                      <a:pt x="108" y="270"/>
                      <a:pt x="105" y="268"/>
                      <a:pt x="103" y="265"/>
                    </a:cubicBezTo>
                    <a:cubicBezTo>
                      <a:pt x="98" y="260"/>
                      <a:pt x="96" y="256"/>
                      <a:pt x="96" y="251"/>
                    </a:cubicBezTo>
                    <a:cubicBezTo>
                      <a:pt x="96" y="246"/>
                      <a:pt x="98" y="242"/>
                      <a:pt x="103" y="238"/>
                    </a:cubicBezTo>
                    <a:cubicBezTo>
                      <a:pt x="121" y="221"/>
                      <a:pt x="121" y="221"/>
                      <a:pt x="121" y="221"/>
                    </a:cubicBezTo>
                    <a:cubicBezTo>
                      <a:pt x="122" y="219"/>
                      <a:pt x="123" y="217"/>
                      <a:pt x="124" y="216"/>
                    </a:cubicBezTo>
                    <a:cubicBezTo>
                      <a:pt x="124" y="215"/>
                      <a:pt x="123" y="213"/>
                      <a:pt x="121" y="211"/>
                    </a:cubicBezTo>
                    <a:cubicBezTo>
                      <a:pt x="123" y="210"/>
                      <a:pt x="123" y="210"/>
                      <a:pt x="123" y="210"/>
                    </a:cubicBezTo>
                    <a:cubicBezTo>
                      <a:pt x="143" y="231"/>
                      <a:pt x="143" y="231"/>
                      <a:pt x="143" y="231"/>
                    </a:cubicBezTo>
                    <a:cubicBezTo>
                      <a:pt x="141" y="232"/>
                      <a:pt x="141" y="232"/>
                      <a:pt x="141" y="232"/>
                    </a:cubicBezTo>
                    <a:cubicBezTo>
                      <a:pt x="140" y="231"/>
                      <a:pt x="138" y="230"/>
                      <a:pt x="137" y="230"/>
                    </a:cubicBezTo>
                    <a:cubicBezTo>
                      <a:pt x="135" y="230"/>
                      <a:pt x="133" y="231"/>
                      <a:pt x="131" y="233"/>
                    </a:cubicBezTo>
                    <a:cubicBezTo>
                      <a:pt x="111" y="252"/>
                      <a:pt x="111" y="252"/>
                      <a:pt x="111" y="252"/>
                    </a:cubicBezTo>
                    <a:cubicBezTo>
                      <a:pt x="108" y="254"/>
                      <a:pt x="106" y="257"/>
                      <a:pt x="106" y="259"/>
                    </a:cubicBezTo>
                    <a:cubicBezTo>
                      <a:pt x="106" y="262"/>
                      <a:pt x="107" y="264"/>
                      <a:pt x="109" y="267"/>
                    </a:cubicBezTo>
                    <a:cubicBezTo>
                      <a:pt x="112" y="270"/>
                      <a:pt x="115" y="271"/>
                      <a:pt x="118" y="271"/>
                    </a:cubicBezTo>
                    <a:cubicBezTo>
                      <a:pt x="122" y="270"/>
                      <a:pt x="125" y="268"/>
                      <a:pt x="129" y="265"/>
                    </a:cubicBezTo>
                    <a:cubicBezTo>
                      <a:pt x="129" y="265"/>
                      <a:pt x="129" y="265"/>
                      <a:pt x="129" y="265"/>
                    </a:cubicBezTo>
                    <a:close/>
                    <a:moveTo>
                      <a:pt x="146" y="291"/>
                    </a:moveTo>
                    <a:cubicBezTo>
                      <a:pt x="153" y="287"/>
                      <a:pt x="153" y="287"/>
                      <a:pt x="153" y="287"/>
                    </a:cubicBezTo>
                    <a:cubicBezTo>
                      <a:pt x="164" y="295"/>
                      <a:pt x="164" y="295"/>
                      <a:pt x="164" y="295"/>
                    </a:cubicBezTo>
                    <a:cubicBezTo>
                      <a:pt x="161" y="304"/>
                      <a:pt x="161" y="304"/>
                      <a:pt x="161" y="304"/>
                    </a:cubicBezTo>
                    <a:cubicBezTo>
                      <a:pt x="161" y="305"/>
                      <a:pt x="161" y="305"/>
                      <a:pt x="160" y="305"/>
                    </a:cubicBezTo>
                    <a:cubicBezTo>
                      <a:pt x="160" y="306"/>
                      <a:pt x="160" y="306"/>
                      <a:pt x="160" y="306"/>
                    </a:cubicBezTo>
                    <a:cubicBezTo>
                      <a:pt x="159" y="307"/>
                      <a:pt x="158" y="308"/>
                      <a:pt x="158" y="308"/>
                    </a:cubicBezTo>
                    <a:cubicBezTo>
                      <a:pt x="157" y="307"/>
                      <a:pt x="155" y="307"/>
                      <a:pt x="153" y="305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74" y="322"/>
                      <a:pt x="174" y="322"/>
                      <a:pt x="174" y="322"/>
                    </a:cubicBezTo>
                    <a:cubicBezTo>
                      <a:pt x="175" y="321"/>
                      <a:pt x="175" y="321"/>
                      <a:pt x="175" y="321"/>
                    </a:cubicBezTo>
                    <a:cubicBezTo>
                      <a:pt x="174" y="320"/>
                      <a:pt x="174" y="320"/>
                      <a:pt x="173" y="319"/>
                    </a:cubicBezTo>
                    <a:cubicBezTo>
                      <a:pt x="173" y="318"/>
                      <a:pt x="173" y="316"/>
                      <a:pt x="174" y="315"/>
                    </a:cubicBezTo>
                    <a:cubicBezTo>
                      <a:pt x="186" y="268"/>
                      <a:pt x="186" y="268"/>
                      <a:pt x="186" y="268"/>
                    </a:cubicBezTo>
                    <a:cubicBezTo>
                      <a:pt x="181" y="264"/>
                      <a:pt x="181" y="264"/>
                      <a:pt x="181" y="264"/>
                    </a:cubicBezTo>
                    <a:cubicBezTo>
                      <a:pt x="141" y="290"/>
                      <a:pt x="141" y="290"/>
                      <a:pt x="141" y="290"/>
                    </a:cubicBezTo>
                    <a:cubicBezTo>
                      <a:pt x="139" y="291"/>
                      <a:pt x="138" y="291"/>
                      <a:pt x="137" y="292"/>
                    </a:cubicBezTo>
                    <a:cubicBezTo>
                      <a:pt x="135" y="292"/>
                      <a:pt x="134" y="291"/>
                      <a:pt x="133" y="291"/>
                    </a:cubicBezTo>
                    <a:cubicBezTo>
                      <a:pt x="132" y="292"/>
                      <a:pt x="132" y="292"/>
                      <a:pt x="132" y="292"/>
                    </a:cubicBezTo>
                    <a:cubicBezTo>
                      <a:pt x="145" y="301"/>
                      <a:pt x="145" y="301"/>
                      <a:pt x="145" y="301"/>
                    </a:cubicBezTo>
                    <a:cubicBezTo>
                      <a:pt x="146" y="300"/>
                      <a:pt x="146" y="300"/>
                      <a:pt x="146" y="300"/>
                    </a:cubicBezTo>
                    <a:cubicBezTo>
                      <a:pt x="145" y="299"/>
                      <a:pt x="145" y="299"/>
                      <a:pt x="145" y="299"/>
                    </a:cubicBezTo>
                    <a:cubicBezTo>
                      <a:pt x="144" y="298"/>
                      <a:pt x="143" y="297"/>
                      <a:pt x="143" y="296"/>
                    </a:cubicBezTo>
                    <a:cubicBezTo>
                      <a:pt x="142" y="295"/>
                      <a:pt x="143" y="294"/>
                      <a:pt x="143" y="293"/>
                    </a:cubicBezTo>
                    <a:cubicBezTo>
                      <a:pt x="144" y="293"/>
                      <a:pt x="144" y="293"/>
                      <a:pt x="144" y="292"/>
                    </a:cubicBezTo>
                    <a:cubicBezTo>
                      <a:pt x="145" y="292"/>
                      <a:pt x="145" y="292"/>
                      <a:pt x="146" y="291"/>
                    </a:cubicBezTo>
                    <a:cubicBezTo>
                      <a:pt x="146" y="291"/>
                      <a:pt x="146" y="291"/>
                      <a:pt x="146" y="291"/>
                    </a:cubicBezTo>
                    <a:close/>
                    <a:moveTo>
                      <a:pt x="156" y="285"/>
                    </a:moveTo>
                    <a:cubicBezTo>
                      <a:pt x="169" y="276"/>
                      <a:pt x="169" y="276"/>
                      <a:pt x="169" y="276"/>
                    </a:cubicBezTo>
                    <a:cubicBezTo>
                      <a:pt x="164" y="291"/>
                      <a:pt x="164" y="291"/>
                      <a:pt x="164" y="291"/>
                    </a:cubicBezTo>
                    <a:cubicBezTo>
                      <a:pt x="156" y="285"/>
                      <a:pt x="156" y="285"/>
                      <a:pt x="156" y="285"/>
                    </a:cubicBezTo>
                    <a:close/>
                    <a:moveTo>
                      <a:pt x="213" y="294"/>
                    </a:moveTo>
                    <a:cubicBezTo>
                      <a:pt x="214" y="292"/>
                      <a:pt x="214" y="290"/>
                      <a:pt x="214" y="288"/>
                    </a:cubicBezTo>
                    <a:cubicBezTo>
                      <a:pt x="213" y="287"/>
                      <a:pt x="212" y="286"/>
                      <a:pt x="210" y="285"/>
                    </a:cubicBezTo>
                    <a:cubicBezTo>
                      <a:pt x="211" y="283"/>
                      <a:pt x="211" y="283"/>
                      <a:pt x="211" y="283"/>
                    </a:cubicBezTo>
                    <a:cubicBezTo>
                      <a:pt x="230" y="292"/>
                      <a:pt x="230" y="292"/>
                      <a:pt x="230" y="292"/>
                    </a:cubicBezTo>
                    <a:cubicBezTo>
                      <a:pt x="239" y="329"/>
                      <a:pt x="239" y="329"/>
                      <a:pt x="239" y="329"/>
                    </a:cubicBezTo>
                    <a:cubicBezTo>
                      <a:pt x="248" y="311"/>
                      <a:pt x="248" y="311"/>
                      <a:pt x="248" y="311"/>
                    </a:cubicBezTo>
                    <a:cubicBezTo>
                      <a:pt x="249" y="308"/>
                      <a:pt x="250" y="306"/>
                      <a:pt x="249" y="305"/>
                    </a:cubicBezTo>
                    <a:cubicBezTo>
                      <a:pt x="249" y="304"/>
                      <a:pt x="248" y="302"/>
                      <a:pt x="245" y="301"/>
                    </a:cubicBezTo>
                    <a:cubicBezTo>
                      <a:pt x="246" y="299"/>
                      <a:pt x="246" y="299"/>
                      <a:pt x="246" y="299"/>
                    </a:cubicBezTo>
                    <a:cubicBezTo>
                      <a:pt x="261" y="306"/>
                      <a:pt x="261" y="306"/>
                      <a:pt x="261" y="306"/>
                    </a:cubicBezTo>
                    <a:cubicBezTo>
                      <a:pt x="260" y="308"/>
                      <a:pt x="260" y="308"/>
                      <a:pt x="260" y="308"/>
                    </a:cubicBezTo>
                    <a:cubicBezTo>
                      <a:pt x="258" y="307"/>
                      <a:pt x="256" y="307"/>
                      <a:pt x="255" y="308"/>
                    </a:cubicBezTo>
                    <a:cubicBezTo>
                      <a:pt x="254" y="308"/>
                      <a:pt x="252" y="310"/>
                      <a:pt x="251" y="312"/>
                    </a:cubicBezTo>
                    <a:cubicBezTo>
                      <a:pt x="234" y="350"/>
                      <a:pt x="234" y="350"/>
                      <a:pt x="234" y="350"/>
                    </a:cubicBezTo>
                    <a:cubicBezTo>
                      <a:pt x="228" y="348"/>
                      <a:pt x="228" y="348"/>
                      <a:pt x="228" y="348"/>
                    </a:cubicBezTo>
                    <a:cubicBezTo>
                      <a:pt x="215" y="297"/>
                      <a:pt x="215" y="297"/>
                      <a:pt x="215" y="297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8"/>
                      <a:pt x="200" y="330"/>
                      <a:pt x="201" y="331"/>
                    </a:cubicBezTo>
                    <a:cubicBezTo>
                      <a:pt x="201" y="332"/>
                      <a:pt x="203" y="334"/>
                      <a:pt x="205" y="335"/>
                    </a:cubicBezTo>
                    <a:cubicBezTo>
                      <a:pt x="204" y="337"/>
                      <a:pt x="204" y="337"/>
                      <a:pt x="204" y="337"/>
                    </a:cubicBezTo>
                    <a:cubicBezTo>
                      <a:pt x="189" y="329"/>
                      <a:pt x="189" y="329"/>
                      <a:pt x="189" y="329"/>
                    </a:cubicBezTo>
                    <a:cubicBezTo>
                      <a:pt x="190" y="328"/>
                      <a:pt x="190" y="328"/>
                      <a:pt x="190" y="328"/>
                    </a:cubicBezTo>
                    <a:cubicBezTo>
                      <a:pt x="192" y="329"/>
                      <a:pt x="194" y="329"/>
                      <a:pt x="195" y="328"/>
                    </a:cubicBezTo>
                    <a:cubicBezTo>
                      <a:pt x="196" y="328"/>
                      <a:pt x="198" y="326"/>
                      <a:pt x="199" y="324"/>
                    </a:cubicBezTo>
                    <a:cubicBezTo>
                      <a:pt x="213" y="294"/>
                      <a:pt x="213" y="294"/>
                      <a:pt x="213" y="294"/>
                    </a:cubicBezTo>
                    <a:close/>
                    <a:moveTo>
                      <a:pt x="340" y="352"/>
                    </a:moveTo>
                    <a:cubicBezTo>
                      <a:pt x="342" y="329"/>
                      <a:pt x="342" y="329"/>
                      <a:pt x="342" y="329"/>
                    </a:cubicBezTo>
                    <a:cubicBezTo>
                      <a:pt x="342" y="326"/>
                      <a:pt x="342" y="324"/>
                      <a:pt x="341" y="323"/>
                    </a:cubicBezTo>
                    <a:cubicBezTo>
                      <a:pt x="340" y="322"/>
                      <a:pt x="339" y="321"/>
                      <a:pt x="336" y="321"/>
                    </a:cubicBezTo>
                    <a:cubicBezTo>
                      <a:pt x="337" y="319"/>
                      <a:pt x="337" y="319"/>
                      <a:pt x="337" y="319"/>
                    </a:cubicBezTo>
                    <a:cubicBezTo>
                      <a:pt x="353" y="320"/>
                      <a:pt x="353" y="320"/>
                      <a:pt x="353" y="320"/>
                    </a:cubicBezTo>
                    <a:cubicBezTo>
                      <a:pt x="353" y="322"/>
                      <a:pt x="353" y="322"/>
                      <a:pt x="353" y="322"/>
                    </a:cubicBezTo>
                    <a:cubicBezTo>
                      <a:pt x="351" y="322"/>
                      <a:pt x="349" y="323"/>
                      <a:pt x="348" y="324"/>
                    </a:cubicBezTo>
                    <a:cubicBezTo>
                      <a:pt x="347" y="325"/>
                      <a:pt x="346" y="327"/>
                      <a:pt x="346" y="329"/>
                    </a:cubicBezTo>
                    <a:cubicBezTo>
                      <a:pt x="344" y="352"/>
                      <a:pt x="344" y="352"/>
                      <a:pt x="344" y="352"/>
                    </a:cubicBezTo>
                    <a:cubicBezTo>
                      <a:pt x="343" y="356"/>
                      <a:pt x="343" y="359"/>
                      <a:pt x="342" y="361"/>
                    </a:cubicBezTo>
                    <a:cubicBezTo>
                      <a:pt x="341" y="363"/>
                      <a:pt x="340" y="364"/>
                      <a:pt x="339" y="366"/>
                    </a:cubicBezTo>
                    <a:cubicBezTo>
                      <a:pt x="337" y="368"/>
                      <a:pt x="334" y="369"/>
                      <a:pt x="331" y="370"/>
                    </a:cubicBezTo>
                    <a:cubicBezTo>
                      <a:pt x="328" y="371"/>
                      <a:pt x="325" y="371"/>
                      <a:pt x="321" y="371"/>
                    </a:cubicBezTo>
                    <a:cubicBezTo>
                      <a:pt x="314" y="370"/>
                      <a:pt x="309" y="368"/>
                      <a:pt x="306" y="365"/>
                    </a:cubicBezTo>
                    <a:cubicBezTo>
                      <a:pt x="303" y="361"/>
                      <a:pt x="302" y="356"/>
                      <a:pt x="302" y="350"/>
                    </a:cubicBezTo>
                    <a:cubicBezTo>
                      <a:pt x="304" y="326"/>
                      <a:pt x="304" y="326"/>
                      <a:pt x="304" y="326"/>
                    </a:cubicBezTo>
                    <a:cubicBezTo>
                      <a:pt x="305" y="323"/>
                      <a:pt x="304" y="321"/>
                      <a:pt x="303" y="320"/>
                    </a:cubicBezTo>
                    <a:cubicBezTo>
                      <a:pt x="303" y="319"/>
                      <a:pt x="301" y="318"/>
                      <a:pt x="299" y="318"/>
                    </a:cubicBezTo>
                    <a:cubicBezTo>
                      <a:pt x="299" y="316"/>
                      <a:pt x="299" y="316"/>
                      <a:pt x="299" y="316"/>
                    </a:cubicBezTo>
                    <a:cubicBezTo>
                      <a:pt x="328" y="318"/>
                      <a:pt x="328" y="318"/>
                      <a:pt x="328" y="318"/>
                    </a:cubicBezTo>
                    <a:cubicBezTo>
                      <a:pt x="328" y="320"/>
                      <a:pt x="328" y="320"/>
                      <a:pt x="328" y="320"/>
                    </a:cubicBezTo>
                    <a:cubicBezTo>
                      <a:pt x="325" y="320"/>
                      <a:pt x="323" y="321"/>
                      <a:pt x="322" y="322"/>
                    </a:cubicBezTo>
                    <a:cubicBezTo>
                      <a:pt x="321" y="323"/>
                      <a:pt x="321" y="324"/>
                      <a:pt x="320" y="327"/>
                    </a:cubicBezTo>
                    <a:cubicBezTo>
                      <a:pt x="318" y="355"/>
                      <a:pt x="318" y="355"/>
                      <a:pt x="318" y="355"/>
                    </a:cubicBezTo>
                    <a:cubicBezTo>
                      <a:pt x="318" y="359"/>
                      <a:pt x="318" y="362"/>
                      <a:pt x="320" y="364"/>
                    </a:cubicBezTo>
                    <a:cubicBezTo>
                      <a:pt x="321" y="366"/>
                      <a:pt x="323" y="367"/>
                      <a:pt x="327" y="367"/>
                    </a:cubicBezTo>
                    <a:cubicBezTo>
                      <a:pt x="331" y="367"/>
                      <a:pt x="334" y="366"/>
                      <a:pt x="336" y="364"/>
                    </a:cubicBezTo>
                    <a:cubicBezTo>
                      <a:pt x="338" y="361"/>
                      <a:pt x="340" y="358"/>
                      <a:pt x="340" y="352"/>
                    </a:cubicBezTo>
                    <a:cubicBezTo>
                      <a:pt x="340" y="352"/>
                      <a:pt x="340" y="352"/>
                      <a:pt x="340" y="352"/>
                    </a:cubicBezTo>
                    <a:close/>
                    <a:moveTo>
                      <a:pt x="368" y="329"/>
                    </a:moveTo>
                    <a:cubicBezTo>
                      <a:pt x="368" y="327"/>
                      <a:pt x="367" y="325"/>
                      <a:pt x="366" y="324"/>
                    </a:cubicBezTo>
                    <a:cubicBezTo>
                      <a:pt x="365" y="323"/>
                      <a:pt x="363" y="323"/>
                      <a:pt x="361" y="323"/>
                    </a:cubicBezTo>
                    <a:cubicBezTo>
                      <a:pt x="360" y="321"/>
                      <a:pt x="360" y="321"/>
                      <a:pt x="360" y="321"/>
                    </a:cubicBezTo>
                    <a:cubicBezTo>
                      <a:pt x="382" y="318"/>
                      <a:pt x="382" y="318"/>
                      <a:pt x="382" y="318"/>
                    </a:cubicBezTo>
                    <a:cubicBezTo>
                      <a:pt x="410" y="344"/>
                      <a:pt x="410" y="344"/>
                      <a:pt x="410" y="344"/>
                    </a:cubicBezTo>
                    <a:cubicBezTo>
                      <a:pt x="407" y="324"/>
                      <a:pt x="407" y="324"/>
                      <a:pt x="407" y="324"/>
                    </a:cubicBezTo>
                    <a:cubicBezTo>
                      <a:pt x="407" y="321"/>
                      <a:pt x="406" y="320"/>
                      <a:pt x="405" y="319"/>
                    </a:cubicBezTo>
                    <a:cubicBezTo>
                      <a:pt x="404" y="318"/>
                      <a:pt x="402" y="317"/>
                      <a:pt x="400" y="317"/>
                    </a:cubicBezTo>
                    <a:cubicBezTo>
                      <a:pt x="399" y="316"/>
                      <a:pt x="399" y="316"/>
                      <a:pt x="399" y="316"/>
                    </a:cubicBezTo>
                    <a:cubicBezTo>
                      <a:pt x="416" y="313"/>
                      <a:pt x="416" y="313"/>
                      <a:pt x="416" y="313"/>
                    </a:cubicBezTo>
                    <a:cubicBezTo>
                      <a:pt x="416" y="315"/>
                      <a:pt x="416" y="315"/>
                      <a:pt x="416" y="315"/>
                    </a:cubicBezTo>
                    <a:cubicBezTo>
                      <a:pt x="414" y="316"/>
                      <a:pt x="412" y="316"/>
                      <a:pt x="411" y="318"/>
                    </a:cubicBezTo>
                    <a:cubicBezTo>
                      <a:pt x="410" y="319"/>
                      <a:pt x="410" y="321"/>
                      <a:pt x="411" y="323"/>
                    </a:cubicBezTo>
                    <a:cubicBezTo>
                      <a:pt x="416" y="365"/>
                      <a:pt x="416" y="365"/>
                      <a:pt x="416" y="365"/>
                    </a:cubicBezTo>
                    <a:cubicBezTo>
                      <a:pt x="411" y="366"/>
                      <a:pt x="411" y="366"/>
                      <a:pt x="411" y="366"/>
                    </a:cubicBezTo>
                    <a:cubicBezTo>
                      <a:pt x="372" y="330"/>
                      <a:pt x="372" y="330"/>
                      <a:pt x="372" y="330"/>
                    </a:cubicBezTo>
                    <a:cubicBezTo>
                      <a:pt x="376" y="361"/>
                      <a:pt x="376" y="361"/>
                      <a:pt x="376" y="361"/>
                    </a:cubicBezTo>
                    <a:cubicBezTo>
                      <a:pt x="377" y="364"/>
                      <a:pt x="377" y="366"/>
                      <a:pt x="379" y="367"/>
                    </a:cubicBezTo>
                    <a:cubicBezTo>
                      <a:pt x="380" y="368"/>
                      <a:pt x="381" y="368"/>
                      <a:pt x="384" y="368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68" y="372"/>
                      <a:pt x="368" y="372"/>
                      <a:pt x="368" y="372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70" y="370"/>
                      <a:pt x="371" y="369"/>
                      <a:pt x="372" y="368"/>
                    </a:cubicBezTo>
                    <a:cubicBezTo>
                      <a:pt x="373" y="366"/>
                      <a:pt x="373" y="364"/>
                      <a:pt x="373" y="362"/>
                    </a:cubicBezTo>
                    <a:cubicBezTo>
                      <a:pt x="368" y="329"/>
                      <a:pt x="368" y="329"/>
                      <a:pt x="368" y="329"/>
                    </a:cubicBezTo>
                    <a:close/>
                    <a:moveTo>
                      <a:pt x="461" y="345"/>
                    </a:moveTo>
                    <a:cubicBezTo>
                      <a:pt x="462" y="348"/>
                      <a:pt x="463" y="349"/>
                      <a:pt x="464" y="350"/>
                    </a:cubicBezTo>
                    <a:cubicBezTo>
                      <a:pt x="465" y="351"/>
                      <a:pt x="467" y="351"/>
                      <a:pt x="469" y="351"/>
                    </a:cubicBezTo>
                    <a:cubicBezTo>
                      <a:pt x="470" y="352"/>
                      <a:pt x="470" y="352"/>
                      <a:pt x="470" y="352"/>
                    </a:cubicBezTo>
                    <a:cubicBezTo>
                      <a:pt x="442" y="360"/>
                      <a:pt x="442" y="360"/>
                      <a:pt x="442" y="360"/>
                    </a:cubicBezTo>
                    <a:cubicBezTo>
                      <a:pt x="441" y="359"/>
                      <a:pt x="441" y="359"/>
                      <a:pt x="441" y="359"/>
                    </a:cubicBezTo>
                    <a:cubicBezTo>
                      <a:pt x="444" y="358"/>
                      <a:pt x="445" y="357"/>
                      <a:pt x="446" y="355"/>
                    </a:cubicBezTo>
                    <a:cubicBezTo>
                      <a:pt x="446" y="354"/>
                      <a:pt x="446" y="352"/>
                      <a:pt x="446" y="350"/>
                    </a:cubicBezTo>
                    <a:cubicBezTo>
                      <a:pt x="436" y="318"/>
                      <a:pt x="436" y="318"/>
                      <a:pt x="436" y="318"/>
                    </a:cubicBezTo>
                    <a:cubicBezTo>
                      <a:pt x="436" y="316"/>
                      <a:pt x="435" y="314"/>
                      <a:pt x="433" y="313"/>
                    </a:cubicBezTo>
                    <a:cubicBezTo>
                      <a:pt x="432" y="312"/>
                      <a:pt x="430" y="312"/>
                      <a:pt x="428" y="313"/>
                    </a:cubicBezTo>
                    <a:cubicBezTo>
                      <a:pt x="428" y="311"/>
                      <a:pt x="428" y="311"/>
                      <a:pt x="428" y="311"/>
                    </a:cubicBezTo>
                    <a:cubicBezTo>
                      <a:pt x="456" y="303"/>
                      <a:pt x="456" y="303"/>
                      <a:pt x="456" y="303"/>
                    </a:cubicBezTo>
                    <a:cubicBezTo>
                      <a:pt x="456" y="305"/>
                      <a:pt x="456" y="305"/>
                      <a:pt x="456" y="305"/>
                    </a:cubicBezTo>
                    <a:cubicBezTo>
                      <a:pt x="454" y="306"/>
                      <a:pt x="452" y="307"/>
                      <a:pt x="452" y="308"/>
                    </a:cubicBezTo>
                    <a:cubicBezTo>
                      <a:pt x="451" y="309"/>
                      <a:pt x="451" y="311"/>
                      <a:pt x="452" y="314"/>
                    </a:cubicBezTo>
                    <a:cubicBezTo>
                      <a:pt x="461" y="345"/>
                      <a:pt x="461" y="345"/>
                      <a:pt x="461" y="345"/>
                    </a:cubicBezTo>
                    <a:close/>
                    <a:moveTo>
                      <a:pt x="508" y="337"/>
                    </a:moveTo>
                    <a:cubicBezTo>
                      <a:pt x="511" y="336"/>
                      <a:pt x="511" y="336"/>
                      <a:pt x="511" y="336"/>
                    </a:cubicBezTo>
                    <a:cubicBezTo>
                      <a:pt x="507" y="287"/>
                      <a:pt x="507" y="287"/>
                      <a:pt x="507" y="287"/>
                    </a:cubicBezTo>
                    <a:cubicBezTo>
                      <a:pt x="507" y="285"/>
                      <a:pt x="507" y="284"/>
                      <a:pt x="507" y="282"/>
                    </a:cubicBezTo>
                    <a:cubicBezTo>
                      <a:pt x="508" y="281"/>
                      <a:pt x="509" y="280"/>
                      <a:pt x="510" y="279"/>
                    </a:cubicBezTo>
                    <a:cubicBezTo>
                      <a:pt x="509" y="277"/>
                      <a:pt x="509" y="277"/>
                      <a:pt x="509" y="277"/>
                    </a:cubicBezTo>
                    <a:cubicBezTo>
                      <a:pt x="495" y="285"/>
                      <a:pt x="495" y="285"/>
                      <a:pt x="495" y="285"/>
                    </a:cubicBezTo>
                    <a:cubicBezTo>
                      <a:pt x="496" y="286"/>
                      <a:pt x="496" y="286"/>
                      <a:pt x="496" y="286"/>
                    </a:cubicBezTo>
                    <a:cubicBezTo>
                      <a:pt x="498" y="286"/>
                      <a:pt x="499" y="285"/>
                      <a:pt x="500" y="285"/>
                    </a:cubicBezTo>
                    <a:cubicBezTo>
                      <a:pt x="501" y="285"/>
                      <a:pt x="502" y="286"/>
                      <a:pt x="503" y="287"/>
                    </a:cubicBezTo>
                    <a:cubicBezTo>
                      <a:pt x="503" y="287"/>
                      <a:pt x="503" y="287"/>
                      <a:pt x="503" y="288"/>
                    </a:cubicBezTo>
                    <a:cubicBezTo>
                      <a:pt x="503" y="288"/>
                      <a:pt x="503" y="289"/>
                      <a:pt x="503" y="290"/>
                    </a:cubicBezTo>
                    <a:cubicBezTo>
                      <a:pt x="506" y="316"/>
                      <a:pt x="506" y="316"/>
                      <a:pt x="506" y="316"/>
                    </a:cubicBezTo>
                    <a:cubicBezTo>
                      <a:pt x="485" y="298"/>
                      <a:pt x="485" y="298"/>
                      <a:pt x="485" y="298"/>
                    </a:cubicBezTo>
                    <a:cubicBezTo>
                      <a:pt x="484" y="297"/>
                      <a:pt x="484" y="297"/>
                      <a:pt x="484" y="297"/>
                    </a:cubicBezTo>
                    <a:cubicBezTo>
                      <a:pt x="484" y="297"/>
                      <a:pt x="484" y="296"/>
                      <a:pt x="483" y="296"/>
                    </a:cubicBezTo>
                    <a:cubicBezTo>
                      <a:pt x="483" y="295"/>
                      <a:pt x="483" y="295"/>
                      <a:pt x="483" y="294"/>
                    </a:cubicBezTo>
                    <a:cubicBezTo>
                      <a:pt x="484" y="293"/>
                      <a:pt x="485" y="292"/>
                      <a:pt x="486" y="292"/>
                    </a:cubicBezTo>
                    <a:cubicBezTo>
                      <a:pt x="486" y="291"/>
                      <a:pt x="486" y="291"/>
                      <a:pt x="486" y="291"/>
                    </a:cubicBezTo>
                    <a:cubicBezTo>
                      <a:pt x="486" y="290"/>
                      <a:pt x="486" y="290"/>
                      <a:pt x="486" y="290"/>
                    </a:cubicBezTo>
                    <a:cubicBezTo>
                      <a:pt x="462" y="302"/>
                      <a:pt x="462" y="302"/>
                      <a:pt x="462" y="302"/>
                    </a:cubicBezTo>
                    <a:cubicBezTo>
                      <a:pt x="463" y="304"/>
                      <a:pt x="463" y="304"/>
                      <a:pt x="463" y="304"/>
                    </a:cubicBezTo>
                    <a:cubicBezTo>
                      <a:pt x="464" y="303"/>
                      <a:pt x="465" y="303"/>
                      <a:pt x="467" y="303"/>
                    </a:cubicBezTo>
                    <a:cubicBezTo>
                      <a:pt x="468" y="304"/>
                      <a:pt x="469" y="305"/>
                      <a:pt x="471" y="306"/>
                    </a:cubicBezTo>
                    <a:cubicBezTo>
                      <a:pt x="508" y="337"/>
                      <a:pt x="508" y="337"/>
                      <a:pt x="508" y="337"/>
                    </a:cubicBezTo>
                    <a:close/>
                    <a:moveTo>
                      <a:pt x="547" y="316"/>
                    </a:moveTo>
                    <a:cubicBezTo>
                      <a:pt x="546" y="315"/>
                      <a:pt x="546" y="315"/>
                      <a:pt x="546" y="315"/>
                    </a:cubicBezTo>
                    <a:cubicBezTo>
                      <a:pt x="548" y="313"/>
                      <a:pt x="549" y="311"/>
                      <a:pt x="549" y="310"/>
                    </a:cubicBezTo>
                    <a:cubicBezTo>
                      <a:pt x="549" y="308"/>
                      <a:pt x="548" y="307"/>
                      <a:pt x="547" y="305"/>
                    </a:cubicBezTo>
                    <a:cubicBezTo>
                      <a:pt x="526" y="279"/>
                      <a:pt x="526" y="279"/>
                      <a:pt x="526" y="279"/>
                    </a:cubicBezTo>
                    <a:cubicBezTo>
                      <a:pt x="524" y="277"/>
                      <a:pt x="523" y="276"/>
                      <a:pt x="521" y="276"/>
                    </a:cubicBezTo>
                    <a:cubicBezTo>
                      <a:pt x="520" y="275"/>
                      <a:pt x="518" y="276"/>
                      <a:pt x="516" y="277"/>
                    </a:cubicBezTo>
                    <a:cubicBezTo>
                      <a:pt x="515" y="276"/>
                      <a:pt x="515" y="276"/>
                      <a:pt x="515" y="276"/>
                    </a:cubicBezTo>
                    <a:cubicBezTo>
                      <a:pt x="550" y="248"/>
                      <a:pt x="550" y="248"/>
                      <a:pt x="550" y="248"/>
                    </a:cubicBezTo>
                    <a:cubicBezTo>
                      <a:pt x="559" y="258"/>
                      <a:pt x="559" y="258"/>
                      <a:pt x="559" y="258"/>
                    </a:cubicBezTo>
                    <a:cubicBezTo>
                      <a:pt x="558" y="260"/>
                      <a:pt x="558" y="260"/>
                      <a:pt x="558" y="260"/>
                    </a:cubicBezTo>
                    <a:cubicBezTo>
                      <a:pt x="555" y="257"/>
                      <a:pt x="552" y="256"/>
                      <a:pt x="549" y="256"/>
                    </a:cubicBezTo>
                    <a:cubicBezTo>
                      <a:pt x="547" y="255"/>
                      <a:pt x="544" y="257"/>
                      <a:pt x="540" y="260"/>
                    </a:cubicBezTo>
                    <a:cubicBezTo>
                      <a:pt x="535" y="264"/>
                      <a:pt x="535" y="264"/>
                      <a:pt x="535" y="264"/>
                    </a:cubicBezTo>
                    <a:cubicBezTo>
                      <a:pt x="547" y="280"/>
                      <a:pt x="547" y="280"/>
                      <a:pt x="547" y="280"/>
                    </a:cubicBezTo>
                    <a:cubicBezTo>
                      <a:pt x="548" y="279"/>
                      <a:pt x="548" y="279"/>
                      <a:pt x="548" y="279"/>
                    </a:cubicBezTo>
                    <a:cubicBezTo>
                      <a:pt x="550" y="278"/>
                      <a:pt x="551" y="276"/>
                      <a:pt x="551" y="274"/>
                    </a:cubicBezTo>
                    <a:cubicBezTo>
                      <a:pt x="551" y="271"/>
                      <a:pt x="550" y="269"/>
                      <a:pt x="548" y="266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65" y="284"/>
                      <a:pt x="565" y="284"/>
                      <a:pt x="565" y="284"/>
                    </a:cubicBezTo>
                    <a:cubicBezTo>
                      <a:pt x="564" y="285"/>
                      <a:pt x="564" y="285"/>
                      <a:pt x="564" y="285"/>
                    </a:cubicBezTo>
                    <a:cubicBezTo>
                      <a:pt x="561" y="282"/>
                      <a:pt x="559" y="280"/>
                      <a:pt x="557" y="280"/>
                    </a:cubicBezTo>
                    <a:cubicBezTo>
                      <a:pt x="554" y="280"/>
                      <a:pt x="552" y="280"/>
                      <a:pt x="550" y="282"/>
                    </a:cubicBezTo>
                    <a:cubicBezTo>
                      <a:pt x="550" y="283"/>
                      <a:pt x="550" y="283"/>
                      <a:pt x="550" y="283"/>
                    </a:cubicBezTo>
                    <a:cubicBezTo>
                      <a:pt x="560" y="295"/>
                      <a:pt x="560" y="295"/>
                      <a:pt x="560" y="295"/>
                    </a:cubicBezTo>
                    <a:cubicBezTo>
                      <a:pt x="561" y="297"/>
                      <a:pt x="562" y="298"/>
                      <a:pt x="563" y="298"/>
                    </a:cubicBezTo>
                    <a:cubicBezTo>
                      <a:pt x="564" y="298"/>
                      <a:pt x="566" y="297"/>
                      <a:pt x="568" y="295"/>
                    </a:cubicBezTo>
                    <a:cubicBezTo>
                      <a:pt x="572" y="292"/>
                      <a:pt x="574" y="289"/>
                      <a:pt x="575" y="286"/>
                    </a:cubicBezTo>
                    <a:cubicBezTo>
                      <a:pt x="576" y="282"/>
                      <a:pt x="575" y="279"/>
                      <a:pt x="573" y="274"/>
                    </a:cubicBezTo>
                    <a:cubicBezTo>
                      <a:pt x="575" y="273"/>
                      <a:pt x="575" y="273"/>
                      <a:pt x="575" y="273"/>
                    </a:cubicBezTo>
                    <a:cubicBezTo>
                      <a:pt x="583" y="287"/>
                      <a:pt x="583" y="287"/>
                      <a:pt x="583" y="287"/>
                    </a:cubicBezTo>
                    <a:cubicBezTo>
                      <a:pt x="547" y="316"/>
                      <a:pt x="547" y="316"/>
                      <a:pt x="547" y="316"/>
                    </a:cubicBezTo>
                    <a:close/>
                    <a:moveTo>
                      <a:pt x="595" y="239"/>
                    </a:moveTo>
                    <a:cubicBezTo>
                      <a:pt x="596" y="238"/>
                      <a:pt x="596" y="238"/>
                      <a:pt x="596" y="238"/>
                    </a:cubicBezTo>
                    <a:cubicBezTo>
                      <a:pt x="598" y="236"/>
                      <a:pt x="599" y="233"/>
                      <a:pt x="599" y="231"/>
                    </a:cubicBezTo>
                    <a:cubicBezTo>
                      <a:pt x="598" y="229"/>
                      <a:pt x="597" y="226"/>
                      <a:pt x="594" y="224"/>
                    </a:cubicBezTo>
                    <a:cubicBezTo>
                      <a:pt x="591" y="221"/>
                      <a:pt x="588" y="220"/>
                      <a:pt x="586" y="220"/>
                    </a:cubicBezTo>
                    <a:cubicBezTo>
                      <a:pt x="583" y="220"/>
                      <a:pt x="581" y="222"/>
                      <a:pt x="579" y="225"/>
                    </a:cubicBezTo>
                    <a:cubicBezTo>
                      <a:pt x="595" y="239"/>
                      <a:pt x="595" y="239"/>
                      <a:pt x="595" y="239"/>
                    </a:cubicBezTo>
                    <a:close/>
                    <a:moveTo>
                      <a:pt x="609" y="250"/>
                    </a:moveTo>
                    <a:cubicBezTo>
                      <a:pt x="598" y="241"/>
                      <a:pt x="598" y="241"/>
                      <a:pt x="598" y="241"/>
                    </a:cubicBezTo>
                    <a:cubicBezTo>
                      <a:pt x="599" y="240"/>
                      <a:pt x="599" y="240"/>
                      <a:pt x="599" y="240"/>
                    </a:cubicBezTo>
                    <a:cubicBezTo>
                      <a:pt x="625" y="245"/>
                      <a:pt x="625" y="245"/>
                      <a:pt x="625" y="245"/>
                    </a:cubicBezTo>
                    <a:cubicBezTo>
                      <a:pt x="637" y="230"/>
                      <a:pt x="637" y="230"/>
                      <a:pt x="637" y="230"/>
                    </a:cubicBezTo>
                    <a:cubicBezTo>
                      <a:pt x="636" y="229"/>
                      <a:pt x="636" y="229"/>
                      <a:pt x="636" y="229"/>
                    </a:cubicBezTo>
                    <a:cubicBezTo>
                      <a:pt x="635" y="230"/>
                      <a:pt x="634" y="231"/>
                      <a:pt x="633" y="231"/>
                    </a:cubicBezTo>
                    <a:cubicBezTo>
                      <a:pt x="632" y="231"/>
                      <a:pt x="630" y="231"/>
                      <a:pt x="628" y="231"/>
                    </a:cubicBezTo>
                    <a:cubicBezTo>
                      <a:pt x="608" y="227"/>
                      <a:pt x="608" y="227"/>
                      <a:pt x="608" y="227"/>
                    </a:cubicBezTo>
                    <a:cubicBezTo>
                      <a:pt x="609" y="224"/>
                      <a:pt x="609" y="221"/>
                      <a:pt x="609" y="218"/>
                    </a:cubicBezTo>
                    <a:cubicBezTo>
                      <a:pt x="608" y="215"/>
                      <a:pt x="607" y="213"/>
                      <a:pt x="604" y="211"/>
                    </a:cubicBezTo>
                    <a:cubicBezTo>
                      <a:pt x="601" y="208"/>
                      <a:pt x="597" y="207"/>
                      <a:pt x="593" y="209"/>
                    </a:cubicBezTo>
                    <a:cubicBezTo>
                      <a:pt x="589" y="210"/>
                      <a:pt x="585" y="213"/>
                      <a:pt x="580" y="218"/>
                    </a:cubicBezTo>
                    <a:cubicBezTo>
                      <a:pt x="562" y="240"/>
                      <a:pt x="562" y="240"/>
                      <a:pt x="562" y="240"/>
                    </a:cubicBezTo>
                    <a:cubicBezTo>
                      <a:pt x="563" y="241"/>
                      <a:pt x="563" y="241"/>
                      <a:pt x="563" y="241"/>
                    </a:cubicBezTo>
                    <a:cubicBezTo>
                      <a:pt x="565" y="240"/>
                      <a:pt x="567" y="239"/>
                      <a:pt x="568" y="239"/>
                    </a:cubicBezTo>
                    <a:cubicBezTo>
                      <a:pt x="569" y="239"/>
                      <a:pt x="571" y="239"/>
                      <a:pt x="573" y="241"/>
                    </a:cubicBezTo>
                    <a:cubicBezTo>
                      <a:pt x="598" y="262"/>
                      <a:pt x="598" y="262"/>
                      <a:pt x="598" y="262"/>
                    </a:cubicBezTo>
                    <a:cubicBezTo>
                      <a:pt x="600" y="264"/>
                      <a:pt x="602" y="266"/>
                      <a:pt x="602" y="267"/>
                    </a:cubicBezTo>
                    <a:cubicBezTo>
                      <a:pt x="602" y="269"/>
                      <a:pt x="601" y="270"/>
                      <a:pt x="600" y="272"/>
                    </a:cubicBezTo>
                    <a:cubicBezTo>
                      <a:pt x="601" y="273"/>
                      <a:pt x="601" y="273"/>
                      <a:pt x="601" y="273"/>
                    </a:cubicBezTo>
                    <a:cubicBezTo>
                      <a:pt x="620" y="251"/>
                      <a:pt x="620" y="251"/>
                      <a:pt x="620" y="251"/>
                    </a:cubicBezTo>
                    <a:cubicBezTo>
                      <a:pt x="619" y="249"/>
                      <a:pt x="619" y="249"/>
                      <a:pt x="619" y="249"/>
                    </a:cubicBezTo>
                    <a:cubicBezTo>
                      <a:pt x="617" y="251"/>
                      <a:pt x="616" y="252"/>
                      <a:pt x="614" y="252"/>
                    </a:cubicBezTo>
                    <a:cubicBezTo>
                      <a:pt x="613" y="253"/>
                      <a:pt x="611" y="252"/>
                      <a:pt x="609" y="250"/>
                    </a:cubicBezTo>
                    <a:cubicBezTo>
                      <a:pt x="609" y="250"/>
                      <a:pt x="609" y="250"/>
                      <a:pt x="609" y="250"/>
                    </a:cubicBezTo>
                    <a:close/>
                    <a:moveTo>
                      <a:pt x="651" y="215"/>
                    </a:moveTo>
                    <a:cubicBezTo>
                      <a:pt x="634" y="206"/>
                      <a:pt x="634" y="206"/>
                      <a:pt x="634" y="206"/>
                    </a:cubicBezTo>
                    <a:cubicBezTo>
                      <a:pt x="635" y="204"/>
                      <a:pt x="635" y="204"/>
                      <a:pt x="635" y="204"/>
                    </a:cubicBezTo>
                    <a:cubicBezTo>
                      <a:pt x="639" y="206"/>
                      <a:pt x="643" y="206"/>
                      <a:pt x="648" y="205"/>
                    </a:cubicBezTo>
                    <a:cubicBezTo>
                      <a:pt x="652" y="203"/>
                      <a:pt x="655" y="200"/>
                      <a:pt x="657" y="196"/>
                    </a:cubicBezTo>
                    <a:cubicBezTo>
                      <a:pt x="659" y="194"/>
                      <a:pt x="659" y="191"/>
                      <a:pt x="659" y="189"/>
                    </a:cubicBezTo>
                    <a:cubicBezTo>
                      <a:pt x="659" y="187"/>
                      <a:pt x="658" y="185"/>
                      <a:pt x="656" y="184"/>
                    </a:cubicBezTo>
                    <a:cubicBezTo>
                      <a:pt x="653" y="183"/>
                      <a:pt x="648" y="185"/>
                      <a:pt x="641" y="190"/>
                    </a:cubicBezTo>
                    <a:cubicBezTo>
                      <a:pt x="640" y="190"/>
                      <a:pt x="640" y="190"/>
                      <a:pt x="640" y="190"/>
                    </a:cubicBezTo>
                    <a:cubicBezTo>
                      <a:pt x="640" y="191"/>
                      <a:pt x="639" y="191"/>
                      <a:pt x="638" y="192"/>
                    </a:cubicBezTo>
                    <a:cubicBezTo>
                      <a:pt x="633" y="196"/>
                      <a:pt x="629" y="198"/>
                      <a:pt x="626" y="198"/>
                    </a:cubicBezTo>
                    <a:cubicBezTo>
                      <a:pt x="625" y="199"/>
                      <a:pt x="623" y="199"/>
                      <a:pt x="622" y="198"/>
                    </a:cubicBezTo>
                    <a:cubicBezTo>
                      <a:pt x="620" y="198"/>
                      <a:pt x="619" y="198"/>
                      <a:pt x="618" y="197"/>
                    </a:cubicBezTo>
                    <a:cubicBezTo>
                      <a:pt x="614" y="195"/>
                      <a:pt x="611" y="191"/>
                      <a:pt x="610" y="186"/>
                    </a:cubicBezTo>
                    <a:cubicBezTo>
                      <a:pt x="609" y="182"/>
                      <a:pt x="610" y="177"/>
                      <a:pt x="613" y="172"/>
                    </a:cubicBezTo>
                    <a:cubicBezTo>
                      <a:pt x="614" y="169"/>
                      <a:pt x="616" y="167"/>
                      <a:pt x="619" y="165"/>
                    </a:cubicBezTo>
                    <a:cubicBezTo>
                      <a:pt x="622" y="162"/>
                      <a:pt x="623" y="161"/>
                      <a:pt x="623" y="161"/>
                    </a:cubicBezTo>
                    <a:cubicBezTo>
                      <a:pt x="624" y="160"/>
                      <a:pt x="624" y="159"/>
                      <a:pt x="623" y="159"/>
                    </a:cubicBezTo>
                    <a:cubicBezTo>
                      <a:pt x="623" y="158"/>
                      <a:pt x="622" y="158"/>
                      <a:pt x="621" y="157"/>
                    </a:cubicBezTo>
                    <a:cubicBezTo>
                      <a:pt x="622" y="155"/>
                      <a:pt x="622" y="155"/>
                      <a:pt x="622" y="155"/>
                    </a:cubicBezTo>
                    <a:cubicBezTo>
                      <a:pt x="637" y="163"/>
                      <a:pt x="637" y="163"/>
                      <a:pt x="637" y="163"/>
                    </a:cubicBezTo>
                    <a:cubicBezTo>
                      <a:pt x="636" y="165"/>
                      <a:pt x="636" y="165"/>
                      <a:pt x="636" y="165"/>
                    </a:cubicBezTo>
                    <a:cubicBezTo>
                      <a:pt x="632" y="163"/>
                      <a:pt x="628" y="163"/>
                      <a:pt x="625" y="165"/>
                    </a:cubicBezTo>
                    <a:cubicBezTo>
                      <a:pt x="621" y="166"/>
                      <a:pt x="618" y="169"/>
                      <a:pt x="616" y="173"/>
                    </a:cubicBezTo>
                    <a:cubicBezTo>
                      <a:pt x="615" y="175"/>
                      <a:pt x="615" y="177"/>
                      <a:pt x="615" y="179"/>
                    </a:cubicBezTo>
                    <a:cubicBezTo>
                      <a:pt x="615" y="181"/>
                      <a:pt x="616" y="182"/>
                      <a:pt x="618" y="183"/>
                    </a:cubicBezTo>
                    <a:cubicBezTo>
                      <a:pt x="620" y="184"/>
                      <a:pt x="624" y="183"/>
                      <a:pt x="630" y="179"/>
                    </a:cubicBezTo>
                    <a:cubicBezTo>
                      <a:pt x="630" y="178"/>
                      <a:pt x="630" y="178"/>
                      <a:pt x="630" y="178"/>
                    </a:cubicBezTo>
                    <a:cubicBezTo>
                      <a:pt x="634" y="175"/>
                      <a:pt x="637" y="173"/>
                      <a:pt x="639" y="172"/>
                    </a:cubicBezTo>
                    <a:cubicBezTo>
                      <a:pt x="641" y="170"/>
                      <a:pt x="643" y="170"/>
                      <a:pt x="644" y="169"/>
                    </a:cubicBezTo>
                    <a:cubicBezTo>
                      <a:pt x="646" y="169"/>
                      <a:pt x="648" y="169"/>
                      <a:pt x="650" y="169"/>
                    </a:cubicBezTo>
                    <a:cubicBezTo>
                      <a:pt x="652" y="169"/>
                      <a:pt x="654" y="170"/>
                      <a:pt x="656" y="171"/>
                    </a:cubicBezTo>
                    <a:cubicBezTo>
                      <a:pt x="660" y="173"/>
                      <a:pt x="663" y="177"/>
                      <a:pt x="664" y="182"/>
                    </a:cubicBezTo>
                    <a:cubicBezTo>
                      <a:pt x="665" y="186"/>
                      <a:pt x="664" y="191"/>
                      <a:pt x="661" y="197"/>
                    </a:cubicBezTo>
                    <a:cubicBezTo>
                      <a:pt x="659" y="199"/>
                      <a:pt x="657" y="202"/>
                      <a:pt x="654" y="205"/>
                    </a:cubicBezTo>
                    <a:cubicBezTo>
                      <a:pt x="652" y="207"/>
                      <a:pt x="650" y="209"/>
                      <a:pt x="650" y="209"/>
                    </a:cubicBezTo>
                    <a:cubicBezTo>
                      <a:pt x="650" y="210"/>
                      <a:pt x="650" y="211"/>
                      <a:pt x="650" y="211"/>
                    </a:cubicBezTo>
                    <a:cubicBezTo>
                      <a:pt x="650" y="212"/>
                      <a:pt x="651" y="213"/>
                      <a:pt x="652" y="213"/>
                    </a:cubicBezTo>
                    <a:cubicBezTo>
                      <a:pt x="651" y="215"/>
                      <a:pt x="651" y="215"/>
                      <a:pt x="651" y="215"/>
                    </a:cubicBezTo>
                    <a:close/>
                    <a:moveTo>
                      <a:pt x="678" y="136"/>
                    </a:moveTo>
                    <a:cubicBezTo>
                      <a:pt x="647" y="124"/>
                      <a:pt x="647" y="124"/>
                      <a:pt x="647" y="124"/>
                    </a:cubicBezTo>
                    <a:cubicBezTo>
                      <a:pt x="644" y="123"/>
                      <a:pt x="643" y="122"/>
                      <a:pt x="642" y="121"/>
                    </a:cubicBezTo>
                    <a:cubicBezTo>
                      <a:pt x="642" y="120"/>
                      <a:pt x="642" y="118"/>
                      <a:pt x="642" y="116"/>
                    </a:cubicBezTo>
                    <a:cubicBezTo>
                      <a:pt x="641" y="115"/>
                      <a:pt x="641" y="115"/>
                      <a:pt x="641" y="115"/>
                    </a:cubicBezTo>
                    <a:cubicBezTo>
                      <a:pt x="630" y="142"/>
                      <a:pt x="630" y="142"/>
                      <a:pt x="630" y="142"/>
                    </a:cubicBezTo>
                    <a:cubicBezTo>
                      <a:pt x="632" y="143"/>
                      <a:pt x="632" y="143"/>
                      <a:pt x="632" y="143"/>
                    </a:cubicBezTo>
                    <a:cubicBezTo>
                      <a:pt x="633" y="141"/>
                      <a:pt x="634" y="139"/>
                      <a:pt x="635" y="139"/>
                    </a:cubicBezTo>
                    <a:cubicBezTo>
                      <a:pt x="637" y="138"/>
                      <a:pt x="639" y="138"/>
                      <a:pt x="641" y="139"/>
                    </a:cubicBezTo>
                    <a:cubicBezTo>
                      <a:pt x="672" y="151"/>
                      <a:pt x="672" y="151"/>
                      <a:pt x="672" y="151"/>
                    </a:cubicBezTo>
                    <a:cubicBezTo>
                      <a:pt x="674" y="152"/>
                      <a:pt x="676" y="153"/>
                      <a:pt x="677" y="154"/>
                    </a:cubicBezTo>
                    <a:cubicBezTo>
                      <a:pt x="677" y="156"/>
                      <a:pt x="677" y="158"/>
                      <a:pt x="676" y="160"/>
                    </a:cubicBezTo>
                    <a:cubicBezTo>
                      <a:pt x="678" y="161"/>
                      <a:pt x="678" y="161"/>
                      <a:pt x="678" y="161"/>
                    </a:cubicBezTo>
                    <a:cubicBezTo>
                      <a:pt x="689" y="133"/>
                      <a:pt x="689" y="133"/>
                      <a:pt x="689" y="133"/>
                    </a:cubicBezTo>
                    <a:cubicBezTo>
                      <a:pt x="687" y="133"/>
                      <a:pt x="687" y="133"/>
                      <a:pt x="687" y="133"/>
                    </a:cubicBezTo>
                    <a:cubicBezTo>
                      <a:pt x="686" y="135"/>
                      <a:pt x="685" y="136"/>
                      <a:pt x="683" y="137"/>
                    </a:cubicBezTo>
                    <a:cubicBezTo>
                      <a:pt x="682" y="137"/>
                      <a:pt x="680" y="137"/>
                      <a:pt x="678" y="136"/>
                    </a:cubicBezTo>
                    <a:cubicBezTo>
                      <a:pt x="678" y="136"/>
                      <a:pt x="678" y="136"/>
                      <a:pt x="678" y="136"/>
                    </a:cubicBezTo>
                    <a:close/>
                    <a:moveTo>
                      <a:pt x="656" y="57"/>
                    </a:moveTo>
                    <a:cubicBezTo>
                      <a:pt x="669" y="60"/>
                      <a:pt x="669" y="60"/>
                      <a:pt x="669" y="60"/>
                    </a:cubicBezTo>
                    <a:cubicBezTo>
                      <a:pt x="668" y="62"/>
                      <a:pt x="668" y="62"/>
                      <a:pt x="668" y="62"/>
                    </a:cubicBezTo>
                    <a:cubicBezTo>
                      <a:pt x="665" y="62"/>
                      <a:pt x="662" y="62"/>
                      <a:pt x="660" y="63"/>
                    </a:cubicBezTo>
                    <a:cubicBezTo>
                      <a:pt x="658" y="64"/>
                      <a:pt x="657" y="67"/>
                      <a:pt x="656" y="70"/>
                    </a:cubicBezTo>
                    <a:cubicBezTo>
                      <a:pt x="655" y="73"/>
                      <a:pt x="655" y="73"/>
                      <a:pt x="655" y="73"/>
                    </a:cubicBezTo>
                    <a:cubicBezTo>
                      <a:pt x="693" y="82"/>
                      <a:pt x="693" y="82"/>
                      <a:pt x="693" y="82"/>
                    </a:cubicBezTo>
                    <a:cubicBezTo>
                      <a:pt x="696" y="83"/>
                      <a:pt x="698" y="83"/>
                      <a:pt x="699" y="82"/>
                    </a:cubicBezTo>
                    <a:cubicBezTo>
                      <a:pt x="700" y="81"/>
                      <a:pt x="701" y="80"/>
                      <a:pt x="702" y="77"/>
                    </a:cubicBezTo>
                    <a:cubicBezTo>
                      <a:pt x="704" y="78"/>
                      <a:pt x="704" y="78"/>
                      <a:pt x="704" y="78"/>
                    </a:cubicBezTo>
                    <a:cubicBezTo>
                      <a:pt x="697" y="106"/>
                      <a:pt x="697" y="106"/>
                      <a:pt x="697" y="106"/>
                    </a:cubicBezTo>
                    <a:cubicBezTo>
                      <a:pt x="695" y="106"/>
                      <a:pt x="695" y="106"/>
                      <a:pt x="695" y="106"/>
                    </a:cubicBezTo>
                    <a:cubicBezTo>
                      <a:pt x="696" y="103"/>
                      <a:pt x="696" y="102"/>
                      <a:pt x="695" y="100"/>
                    </a:cubicBezTo>
                    <a:cubicBezTo>
                      <a:pt x="694" y="99"/>
                      <a:pt x="692" y="98"/>
                      <a:pt x="690" y="98"/>
                    </a:cubicBezTo>
                    <a:cubicBezTo>
                      <a:pt x="652" y="89"/>
                      <a:pt x="652" y="89"/>
                      <a:pt x="652" y="89"/>
                    </a:cubicBezTo>
                    <a:cubicBezTo>
                      <a:pt x="651" y="92"/>
                      <a:pt x="651" y="92"/>
                      <a:pt x="651" y="92"/>
                    </a:cubicBezTo>
                    <a:cubicBezTo>
                      <a:pt x="650" y="96"/>
                      <a:pt x="651" y="98"/>
                      <a:pt x="652" y="100"/>
                    </a:cubicBezTo>
                    <a:cubicBezTo>
                      <a:pt x="653" y="102"/>
                      <a:pt x="655" y="104"/>
                      <a:pt x="658" y="105"/>
                    </a:cubicBezTo>
                    <a:cubicBezTo>
                      <a:pt x="658" y="107"/>
                      <a:pt x="658" y="107"/>
                      <a:pt x="658" y="107"/>
                    </a:cubicBezTo>
                    <a:cubicBezTo>
                      <a:pt x="645" y="104"/>
                      <a:pt x="645" y="104"/>
                      <a:pt x="645" y="104"/>
                    </a:cubicBezTo>
                    <a:cubicBezTo>
                      <a:pt x="656" y="57"/>
                      <a:pt x="656" y="57"/>
                      <a:pt x="656" y="57"/>
                    </a:cubicBezTo>
                    <a:close/>
                    <a:moveTo>
                      <a:pt x="684" y="17"/>
                    </a:moveTo>
                    <a:cubicBezTo>
                      <a:pt x="699" y="18"/>
                      <a:pt x="699" y="18"/>
                      <a:pt x="699" y="18"/>
                    </a:cubicBezTo>
                    <a:cubicBezTo>
                      <a:pt x="701" y="18"/>
                      <a:pt x="703" y="17"/>
                      <a:pt x="704" y="16"/>
                    </a:cubicBezTo>
                    <a:cubicBezTo>
                      <a:pt x="705" y="15"/>
                      <a:pt x="706" y="13"/>
                      <a:pt x="706" y="11"/>
                    </a:cubicBezTo>
                    <a:cubicBezTo>
                      <a:pt x="708" y="11"/>
                      <a:pt x="708" y="11"/>
                      <a:pt x="708" y="11"/>
                    </a:cubicBezTo>
                    <a:cubicBezTo>
                      <a:pt x="708" y="40"/>
                      <a:pt x="708" y="40"/>
                      <a:pt x="708" y="40"/>
                    </a:cubicBezTo>
                    <a:cubicBezTo>
                      <a:pt x="706" y="40"/>
                      <a:pt x="706" y="40"/>
                      <a:pt x="706" y="40"/>
                    </a:cubicBezTo>
                    <a:cubicBezTo>
                      <a:pt x="706" y="38"/>
                      <a:pt x="705" y="36"/>
                      <a:pt x="704" y="35"/>
                    </a:cubicBezTo>
                    <a:cubicBezTo>
                      <a:pt x="703" y="34"/>
                      <a:pt x="701" y="34"/>
                      <a:pt x="698" y="34"/>
                    </a:cubicBezTo>
                    <a:cubicBezTo>
                      <a:pt x="687" y="33"/>
                      <a:pt x="687" y="33"/>
                      <a:pt x="687" y="33"/>
                    </a:cubicBezTo>
                    <a:cubicBezTo>
                      <a:pt x="663" y="46"/>
                      <a:pt x="663" y="46"/>
                      <a:pt x="663" y="46"/>
                    </a:cubicBezTo>
                    <a:cubicBezTo>
                      <a:pt x="661" y="47"/>
                      <a:pt x="660" y="48"/>
                      <a:pt x="659" y="49"/>
                    </a:cubicBezTo>
                    <a:cubicBezTo>
                      <a:pt x="658" y="50"/>
                      <a:pt x="658" y="51"/>
                      <a:pt x="658" y="53"/>
                    </a:cubicBezTo>
                    <a:cubicBezTo>
                      <a:pt x="656" y="53"/>
                      <a:pt x="656" y="53"/>
                      <a:pt x="656" y="53"/>
                    </a:cubicBezTo>
                    <a:cubicBezTo>
                      <a:pt x="656" y="26"/>
                      <a:pt x="656" y="26"/>
                      <a:pt x="656" y="26"/>
                    </a:cubicBezTo>
                    <a:cubicBezTo>
                      <a:pt x="658" y="26"/>
                      <a:pt x="658" y="26"/>
                      <a:pt x="658" y="26"/>
                    </a:cubicBezTo>
                    <a:cubicBezTo>
                      <a:pt x="658" y="27"/>
                      <a:pt x="658" y="28"/>
                      <a:pt x="659" y="29"/>
                    </a:cubicBezTo>
                    <a:cubicBezTo>
                      <a:pt x="659" y="29"/>
                      <a:pt x="660" y="30"/>
                      <a:pt x="660" y="30"/>
                    </a:cubicBezTo>
                    <a:cubicBezTo>
                      <a:pt x="661" y="30"/>
                      <a:pt x="661" y="30"/>
                      <a:pt x="661" y="30"/>
                    </a:cubicBezTo>
                    <a:cubicBezTo>
                      <a:pt x="662" y="29"/>
                      <a:pt x="662" y="29"/>
                      <a:pt x="662" y="29"/>
                    </a:cubicBezTo>
                    <a:cubicBezTo>
                      <a:pt x="681" y="20"/>
                      <a:pt x="681" y="20"/>
                      <a:pt x="681" y="20"/>
                    </a:cubicBezTo>
                    <a:cubicBezTo>
                      <a:pt x="664" y="10"/>
                      <a:pt x="664" y="10"/>
                      <a:pt x="664" y="10"/>
                    </a:cubicBezTo>
                    <a:cubicBezTo>
                      <a:pt x="663" y="10"/>
                      <a:pt x="663" y="10"/>
                      <a:pt x="663" y="10"/>
                    </a:cubicBezTo>
                    <a:cubicBezTo>
                      <a:pt x="662" y="9"/>
                      <a:pt x="662" y="9"/>
                      <a:pt x="661" y="9"/>
                    </a:cubicBezTo>
                    <a:cubicBezTo>
                      <a:pt x="660" y="9"/>
                      <a:pt x="660" y="10"/>
                      <a:pt x="659" y="11"/>
                    </a:cubicBezTo>
                    <a:cubicBezTo>
                      <a:pt x="659" y="11"/>
                      <a:pt x="659" y="13"/>
                      <a:pt x="659" y="14"/>
                    </a:cubicBezTo>
                    <a:cubicBezTo>
                      <a:pt x="659" y="15"/>
                      <a:pt x="659" y="15"/>
                      <a:pt x="659" y="15"/>
                    </a:cubicBezTo>
                    <a:cubicBezTo>
                      <a:pt x="657" y="15"/>
                      <a:pt x="657" y="15"/>
                      <a:pt x="657" y="15"/>
                    </a:cubicBezTo>
                    <a:cubicBezTo>
                      <a:pt x="657" y="0"/>
                      <a:pt x="657" y="0"/>
                      <a:pt x="657" y="0"/>
                    </a:cubicBezTo>
                    <a:cubicBezTo>
                      <a:pt x="659" y="0"/>
                      <a:pt x="659" y="0"/>
                      <a:pt x="659" y="0"/>
                    </a:cubicBezTo>
                    <a:cubicBezTo>
                      <a:pt x="659" y="1"/>
                      <a:pt x="659" y="1"/>
                      <a:pt x="659" y="1"/>
                    </a:cubicBezTo>
                    <a:cubicBezTo>
                      <a:pt x="659" y="1"/>
                      <a:pt x="659" y="2"/>
                      <a:pt x="660" y="3"/>
                    </a:cubicBezTo>
                    <a:cubicBezTo>
                      <a:pt x="660" y="4"/>
                      <a:pt x="661" y="5"/>
                      <a:pt x="663" y="6"/>
                    </a:cubicBezTo>
                    <a:lnTo>
                      <a:pt x="684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îṩḻîḓè"/>
              <p:cNvSpPr/>
              <p:nvPr/>
            </p:nvSpPr>
            <p:spPr bwMode="auto">
              <a:xfrm>
                <a:off x="2840038" y="4119563"/>
                <a:ext cx="493713" cy="128588"/>
              </a:xfrm>
              <a:custGeom>
                <a:avLst/>
                <a:gdLst>
                  <a:gd name="T0" fmla="*/ 0 w 150"/>
                  <a:gd name="T1" fmla="*/ 36 h 39"/>
                  <a:gd name="T2" fmla="*/ 9 w 150"/>
                  <a:gd name="T3" fmla="*/ 33 h 39"/>
                  <a:gd name="T4" fmla="*/ 8 w 150"/>
                  <a:gd name="T5" fmla="*/ 7 h 39"/>
                  <a:gd name="T6" fmla="*/ 3 w 150"/>
                  <a:gd name="T7" fmla="*/ 7 h 39"/>
                  <a:gd name="T8" fmla="*/ 1 w 150"/>
                  <a:gd name="T9" fmla="*/ 5 h 39"/>
                  <a:gd name="T10" fmla="*/ 17 w 150"/>
                  <a:gd name="T11" fmla="*/ 0 h 39"/>
                  <a:gd name="T12" fmla="*/ 19 w 150"/>
                  <a:gd name="T13" fmla="*/ 33 h 39"/>
                  <a:gd name="T14" fmla="*/ 28 w 150"/>
                  <a:gd name="T15" fmla="*/ 36 h 39"/>
                  <a:gd name="T16" fmla="*/ 21 w 150"/>
                  <a:gd name="T17" fmla="*/ 38 h 39"/>
                  <a:gd name="T18" fmla="*/ 6 w 150"/>
                  <a:gd name="T19" fmla="*/ 38 h 39"/>
                  <a:gd name="T20" fmla="*/ 0 w 150"/>
                  <a:gd name="T21" fmla="*/ 38 h 39"/>
                  <a:gd name="T22" fmla="*/ 46 w 150"/>
                  <a:gd name="T23" fmla="*/ 24 h 39"/>
                  <a:gd name="T24" fmla="*/ 48 w 150"/>
                  <a:gd name="T25" fmla="*/ 34 h 39"/>
                  <a:gd name="T26" fmla="*/ 61 w 150"/>
                  <a:gd name="T27" fmla="*/ 34 h 39"/>
                  <a:gd name="T28" fmla="*/ 60 w 150"/>
                  <a:gd name="T29" fmla="*/ 25 h 39"/>
                  <a:gd name="T30" fmla="*/ 51 w 150"/>
                  <a:gd name="T31" fmla="*/ 21 h 39"/>
                  <a:gd name="T32" fmla="*/ 60 w 150"/>
                  <a:gd name="T33" fmla="*/ 12 h 39"/>
                  <a:gd name="T34" fmla="*/ 59 w 150"/>
                  <a:gd name="T35" fmla="*/ 4 h 39"/>
                  <a:gd name="T36" fmla="*/ 48 w 150"/>
                  <a:gd name="T37" fmla="*/ 4 h 39"/>
                  <a:gd name="T38" fmla="*/ 49 w 150"/>
                  <a:gd name="T39" fmla="*/ 11 h 39"/>
                  <a:gd name="T40" fmla="*/ 56 w 150"/>
                  <a:gd name="T41" fmla="*/ 15 h 39"/>
                  <a:gd name="T42" fmla="*/ 41 w 150"/>
                  <a:gd name="T43" fmla="*/ 15 h 39"/>
                  <a:gd name="T44" fmla="*/ 43 w 150"/>
                  <a:gd name="T45" fmla="*/ 3 h 39"/>
                  <a:gd name="T46" fmla="*/ 65 w 150"/>
                  <a:gd name="T47" fmla="*/ 3 h 39"/>
                  <a:gd name="T48" fmla="*/ 67 w 150"/>
                  <a:gd name="T49" fmla="*/ 13 h 39"/>
                  <a:gd name="T50" fmla="*/ 68 w 150"/>
                  <a:gd name="T51" fmla="*/ 21 h 39"/>
                  <a:gd name="T52" fmla="*/ 66 w 150"/>
                  <a:gd name="T53" fmla="*/ 36 h 39"/>
                  <a:gd name="T54" fmla="*/ 41 w 150"/>
                  <a:gd name="T55" fmla="*/ 36 h 39"/>
                  <a:gd name="T56" fmla="*/ 39 w 150"/>
                  <a:gd name="T57" fmla="*/ 23 h 39"/>
                  <a:gd name="T58" fmla="*/ 47 w 150"/>
                  <a:gd name="T59" fmla="*/ 19 h 39"/>
                  <a:gd name="T60" fmla="*/ 80 w 150"/>
                  <a:gd name="T61" fmla="*/ 33 h 39"/>
                  <a:gd name="T62" fmla="*/ 87 w 150"/>
                  <a:gd name="T63" fmla="*/ 36 h 39"/>
                  <a:gd name="T64" fmla="*/ 100 w 150"/>
                  <a:gd name="T65" fmla="*/ 20 h 39"/>
                  <a:gd name="T66" fmla="*/ 95 w 150"/>
                  <a:gd name="T67" fmla="*/ 25 h 39"/>
                  <a:gd name="T68" fmla="*/ 79 w 150"/>
                  <a:gd name="T69" fmla="*/ 23 h 39"/>
                  <a:gd name="T70" fmla="*/ 81 w 150"/>
                  <a:gd name="T71" fmla="*/ 4 h 39"/>
                  <a:gd name="T72" fmla="*/ 105 w 150"/>
                  <a:gd name="T73" fmla="*/ 5 h 39"/>
                  <a:gd name="T74" fmla="*/ 108 w 150"/>
                  <a:gd name="T75" fmla="*/ 26 h 39"/>
                  <a:gd name="T76" fmla="*/ 96 w 150"/>
                  <a:gd name="T77" fmla="*/ 38 h 39"/>
                  <a:gd name="T78" fmla="*/ 81 w 150"/>
                  <a:gd name="T79" fmla="*/ 38 h 39"/>
                  <a:gd name="T80" fmla="*/ 77 w 150"/>
                  <a:gd name="T81" fmla="*/ 36 h 39"/>
                  <a:gd name="T82" fmla="*/ 98 w 150"/>
                  <a:gd name="T83" fmla="*/ 19 h 39"/>
                  <a:gd name="T84" fmla="*/ 98 w 150"/>
                  <a:gd name="T85" fmla="*/ 6 h 39"/>
                  <a:gd name="T86" fmla="*/ 87 w 150"/>
                  <a:gd name="T87" fmla="*/ 6 h 39"/>
                  <a:gd name="T88" fmla="*/ 88 w 150"/>
                  <a:gd name="T89" fmla="*/ 19 h 39"/>
                  <a:gd name="T90" fmla="*/ 93 w 150"/>
                  <a:gd name="T91" fmla="*/ 21 h 39"/>
                  <a:gd name="T92" fmla="*/ 128 w 150"/>
                  <a:gd name="T93" fmla="*/ 20 h 39"/>
                  <a:gd name="T94" fmla="*/ 129 w 150"/>
                  <a:gd name="T95" fmla="*/ 33 h 39"/>
                  <a:gd name="T96" fmla="*/ 139 w 150"/>
                  <a:gd name="T97" fmla="*/ 34 h 39"/>
                  <a:gd name="T98" fmla="*/ 139 w 150"/>
                  <a:gd name="T99" fmla="*/ 21 h 39"/>
                  <a:gd name="T100" fmla="*/ 133 w 150"/>
                  <a:gd name="T101" fmla="*/ 18 h 39"/>
                  <a:gd name="T102" fmla="*/ 146 w 150"/>
                  <a:gd name="T103" fmla="*/ 6 h 39"/>
                  <a:gd name="T104" fmla="*/ 139 w 150"/>
                  <a:gd name="T105" fmla="*/ 4 h 39"/>
                  <a:gd name="T106" fmla="*/ 126 w 150"/>
                  <a:gd name="T107" fmla="*/ 19 h 39"/>
                  <a:gd name="T108" fmla="*/ 131 w 150"/>
                  <a:gd name="T109" fmla="*/ 15 h 39"/>
                  <a:gd name="T110" fmla="*/ 147 w 150"/>
                  <a:gd name="T111" fmla="*/ 16 h 39"/>
                  <a:gd name="T112" fmla="*/ 146 w 150"/>
                  <a:gd name="T113" fmla="*/ 35 h 39"/>
                  <a:gd name="T114" fmla="*/ 121 w 150"/>
                  <a:gd name="T115" fmla="*/ 35 h 39"/>
                  <a:gd name="T116" fmla="*/ 118 w 150"/>
                  <a:gd name="T117" fmla="*/ 13 h 39"/>
                  <a:gd name="T118" fmla="*/ 130 w 150"/>
                  <a:gd name="T119" fmla="*/ 2 h 39"/>
                  <a:gd name="T120" fmla="*/ 145 w 150"/>
                  <a:gd name="T121" fmla="*/ 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0" h="39">
                    <a:moveTo>
                      <a:pt x="0" y="38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4" y="36"/>
                      <a:pt x="6" y="36"/>
                      <a:pt x="8" y="35"/>
                    </a:cubicBezTo>
                    <a:cubicBezTo>
                      <a:pt x="9" y="35"/>
                      <a:pt x="9" y="34"/>
                      <a:pt x="9" y="33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9"/>
                      <a:pt x="9" y="8"/>
                      <a:pt x="8" y="7"/>
                    </a:cubicBezTo>
                    <a:cubicBezTo>
                      <a:pt x="8" y="7"/>
                      <a:pt x="7" y="7"/>
                      <a:pt x="5" y="7"/>
                    </a:cubicBezTo>
                    <a:cubicBezTo>
                      <a:pt x="5" y="7"/>
                      <a:pt x="4" y="7"/>
                      <a:pt x="3" y="7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4" y="4"/>
                      <a:pt x="7" y="4"/>
                      <a:pt x="9" y="3"/>
                    </a:cubicBezTo>
                    <a:cubicBezTo>
                      <a:pt x="12" y="3"/>
                      <a:pt x="14" y="2"/>
                      <a:pt x="17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2" y="36"/>
                      <a:pt x="24" y="36"/>
                      <a:pt x="28" y="36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38"/>
                      <a:pt x="23" y="38"/>
                      <a:pt x="21" y="38"/>
                    </a:cubicBezTo>
                    <a:cubicBezTo>
                      <a:pt x="19" y="38"/>
                      <a:pt x="16" y="38"/>
                      <a:pt x="14" y="38"/>
                    </a:cubicBezTo>
                    <a:cubicBezTo>
                      <a:pt x="11" y="38"/>
                      <a:pt x="8" y="38"/>
                      <a:pt x="6" y="38"/>
                    </a:cubicBezTo>
                    <a:cubicBezTo>
                      <a:pt x="4" y="38"/>
                      <a:pt x="2" y="38"/>
                      <a:pt x="0" y="38"/>
                    </a:cubicBezTo>
                    <a:cubicBezTo>
                      <a:pt x="0" y="38"/>
                      <a:pt x="0" y="38"/>
                      <a:pt x="0" y="38"/>
                    </a:cubicBezTo>
                    <a:close/>
                    <a:moveTo>
                      <a:pt x="51" y="21"/>
                    </a:moveTo>
                    <a:cubicBezTo>
                      <a:pt x="49" y="22"/>
                      <a:pt x="48" y="23"/>
                      <a:pt x="46" y="24"/>
                    </a:cubicBezTo>
                    <a:cubicBezTo>
                      <a:pt x="45" y="26"/>
                      <a:pt x="45" y="27"/>
                      <a:pt x="45" y="28"/>
                    </a:cubicBezTo>
                    <a:cubicBezTo>
                      <a:pt x="45" y="31"/>
                      <a:pt x="46" y="32"/>
                      <a:pt x="48" y="34"/>
                    </a:cubicBezTo>
                    <a:cubicBezTo>
                      <a:pt x="50" y="35"/>
                      <a:pt x="52" y="36"/>
                      <a:pt x="55" y="36"/>
                    </a:cubicBezTo>
                    <a:cubicBezTo>
                      <a:pt x="57" y="36"/>
                      <a:pt x="59" y="36"/>
                      <a:pt x="61" y="34"/>
                    </a:cubicBezTo>
                    <a:cubicBezTo>
                      <a:pt x="62" y="33"/>
                      <a:pt x="63" y="32"/>
                      <a:pt x="63" y="30"/>
                    </a:cubicBezTo>
                    <a:cubicBezTo>
                      <a:pt x="63" y="28"/>
                      <a:pt x="62" y="27"/>
                      <a:pt x="60" y="25"/>
                    </a:cubicBezTo>
                    <a:cubicBezTo>
                      <a:pt x="58" y="24"/>
                      <a:pt x="55" y="23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56" y="15"/>
                    </a:moveTo>
                    <a:cubicBezTo>
                      <a:pt x="58" y="14"/>
                      <a:pt x="59" y="13"/>
                      <a:pt x="60" y="12"/>
                    </a:cubicBezTo>
                    <a:cubicBezTo>
                      <a:pt x="61" y="11"/>
                      <a:pt x="61" y="10"/>
                      <a:pt x="61" y="8"/>
                    </a:cubicBezTo>
                    <a:cubicBezTo>
                      <a:pt x="61" y="7"/>
                      <a:pt x="60" y="5"/>
                      <a:pt x="59" y="4"/>
                    </a:cubicBezTo>
                    <a:cubicBezTo>
                      <a:pt x="57" y="3"/>
                      <a:pt x="56" y="3"/>
                      <a:pt x="53" y="3"/>
                    </a:cubicBezTo>
                    <a:cubicBezTo>
                      <a:pt x="51" y="3"/>
                      <a:pt x="50" y="3"/>
                      <a:pt x="48" y="4"/>
                    </a:cubicBezTo>
                    <a:cubicBezTo>
                      <a:pt x="47" y="5"/>
                      <a:pt x="46" y="6"/>
                      <a:pt x="46" y="7"/>
                    </a:cubicBezTo>
                    <a:cubicBezTo>
                      <a:pt x="46" y="9"/>
                      <a:pt x="47" y="10"/>
                      <a:pt x="49" y="11"/>
                    </a:cubicBezTo>
                    <a:cubicBezTo>
                      <a:pt x="50" y="13"/>
                      <a:pt x="53" y="14"/>
                      <a:pt x="56" y="15"/>
                    </a:cubicBezTo>
                    <a:cubicBezTo>
                      <a:pt x="56" y="15"/>
                      <a:pt x="56" y="15"/>
                      <a:pt x="56" y="15"/>
                    </a:cubicBezTo>
                    <a:close/>
                    <a:moveTo>
                      <a:pt x="47" y="19"/>
                    </a:moveTo>
                    <a:cubicBezTo>
                      <a:pt x="44" y="18"/>
                      <a:pt x="42" y="16"/>
                      <a:pt x="41" y="15"/>
                    </a:cubicBezTo>
                    <a:cubicBezTo>
                      <a:pt x="39" y="13"/>
                      <a:pt x="39" y="12"/>
                      <a:pt x="39" y="10"/>
                    </a:cubicBezTo>
                    <a:cubicBezTo>
                      <a:pt x="39" y="7"/>
                      <a:pt x="40" y="5"/>
                      <a:pt x="43" y="3"/>
                    </a:cubicBezTo>
                    <a:cubicBezTo>
                      <a:pt x="46" y="1"/>
                      <a:pt x="50" y="0"/>
                      <a:pt x="55" y="0"/>
                    </a:cubicBezTo>
                    <a:cubicBezTo>
                      <a:pt x="59" y="0"/>
                      <a:pt x="62" y="1"/>
                      <a:pt x="65" y="3"/>
                    </a:cubicBezTo>
                    <a:cubicBezTo>
                      <a:pt x="67" y="4"/>
                      <a:pt x="69" y="6"/>
                      <a:pt x="69" y="8"/>
                    </a:cubicBezTo>
                    <a:cubicBezTo>
                      <a:pt x="69" y="10"/>
                      <a:pt x="68" y="11"/>
                      <a:pt x="67" y="13"/>
                    </a:cubicBezTo>
                    <a:cubicBezTo>
                      <a:pt x="65" y="14"/>
                      <a:pt x="63" y="15"/>
                      <a:pt x="60" y="17"/>
                    </a:cubicBezTo>
                    <a:cubicBezTo>
                      <a:pt x="64" y="18"/>
                      <a:pt x="66" y="20"/>
                      <a:pt x="68" y="21"/>
                    </a:cubicBezTo>
                    <a:cubicBezTo>
                      <a:pt x="70" y="23"/>
                      <a:pt x="71" y="25"/>
                      <a:pt x="71" y="28"/>
                    </a:cubicBezTo>
                    <a:cubicBezTo>
                      <a:pt x="71" y="31"/>
                      <a:pt x="69" y="34"/>
                      <a:pt x="66" y="36"/>
                    </a:cubicBezTo>
                    <a:cubicBezTo>
                      <a:pt x="63" y="38"/>
                      <a:pt x="59" y="39"/>
                      <a:pt x="54" y="39"/>
                    </a:cubicBezTo>
                    <a:cubicBezTo>
                      <a:pt x="48" y="39"/>
                      <a:pt x="44" y="38"/>
                      <a:pt x="41" y="36"/>
                    </a:cubicBezTo>
                    <a:cubicBezTo>
                      <a:pt x="38" y="34"/>
                      <a:pt x="36" y="32"/>
                      <a:pt x="36" y="29"/>
                    </a:cubicBezTo>
                    <a:cubicBezTo>
                      <a:pt x="36" y="27"/>
                      <a:pt x="37" y="25"/>
                      <a:pt x="39" y="23"/>
                    </a:cubicBezTo>
                    <a:cubicBezTo>
                      <a:pt x="40" y="22"/>
                      <a:pt x="43" y="20"/>
                      <a:pt x="47" y="19"/>
                    </a:cubicBezTo>
                    <a:cubicBezTo>
                      <a:pt x="47" y="19"/>
                      <a:pt x="47" y="19"/>
                      <a:pt x="47" y="19"/>
                    </a:cubicBezTo>
                    <a:close/>
                    <a:moveTo>
                      <a:pt x="77" y="36"/>
                    </a:moveTo>
                    <a:cubicBezTo>
                      <a:pt x="80" y="33"/>
                      <a:pt x="80" y="33"/>
                      <a:pt x="80" y="33"/>
                    </a:cubicBezTo>
                    <a:cubicBezTo>
                      <a:pt x="81" y="34"/>
                      <a:pt x="82" y="35"/>
                      <a:pt x="83" y="35"/>
                    </a:cubicBezTo>
                    <a:cubicBezTo>
                      <a:pt x="85" y="35"/>
                      <a:pt x="86" y="36"/>
                      <a:pt x="87" y="36"/>
                    </a:cubicBezTo>
                    <a:cubicBezTo>
                      <a:pt x="91" y="36"/>
                      <a:pt x="94" y="34"/>
                      <a:pt x="97" y="31"/>
                    </a:cubicBezTo>
                    <a:cubicBezTo>
                      <a:pt x="99" y="28"/>
                      <a:pt x="100" y="25"/>
                      <a:pt x="100" y="20"/>
                    </a:cubicBezTo>
                    <a:cubicBezTo>
                      <a:pt x="100" y="20"/>
                      <a:pt x="100" y="20"/>
                      <a:pt x="100" y="20"/>
                    </a:cubicBezTo>
                    <a:cubicBezTo>
                      <a:pt x="99" y="22"/>
                      <a:pt x="97" y="24"/>
                      <a:pt x="95" y="25"/>
                    </a:cubicBezTo>
                    <a:cubicBezTo>
                      <a:pt x="93" y="26"/>
                      <a:pt x="91" y="26"/>
                      <a:pt x="88" y="26"/>
                    </a:cubicBezTo>
                    <a:cubicBezTo>
                      <a:pt x="85" y="26"/>
                      <a:pt x="82" y="25"/>
                      <a:pt x="79" y="23"/>
                    </a:cubicBezTo>
                    <a:cubicBezTo>
                      <a:pt x="77" y="21"/>
                      <a:pt x="76" y="18"/>
                      <a:pt x="76" y="15"/>
                    </a:cubicBezTo>
                    <a:cubicBezTo>
                      <a:pt x="76" y="11"/>
                      <a:pt x="78" y="7"/>
                      <a:pt x="81" y="4"/>
                    </a:cubicBezTo>
                    <a:cubicBezTo>
                      <a:pt x="84" y="2"/>
                      <a:pt x="88" y="0"/>
                      <a:pt x="93" y="0"/>
                    </a:cubicBezTo>
                    <a:cubicBezTo>
                      <a:pt x="98" y="0"/>
                      <a:pt x="102" y="2"/>
                      <a:pt x="105" y="5"/>
                    </a:cubicBezTo>
                    <a:cubicBezTo>
                      <a:pt x="108" y="8"/>
                      <a:pt x="110" y="12"/>
                      <a:pt x="110" y="17"/>
                    </a:cubicBezTo>
                    <a:cubicBezTo>
                      <a:pt x="110" y="20"/>
                      <a:pt x="109" y="23"/>
                      <a:pt x="108" y="26"/>
                    </a:cubicBezTo>
                    <a:cubicBezTo>
                      <a:pt x="107" y="29"/>
                      <a:pt x="106" y="31"/>
                      <a:pt x="104" y="33"/>
                    </a:cubicBezTo>
                    <a:cubicBezTo>
                      <a:pt x="101" y="35"/>
                      <a:pt x="99" y="36"/>
                      <a:pt x="96" y="38"/>
                    </a:cubicBezTo>
                    <a:cubicBezTo>
                      <a:pt x="93" y="39"/>
                      <a:pt x="91" y="39"/>
                      <a:pt x="87" y="39"/>
                    </a:cubicBezTo>
                    <a:cubicBezTo>
                      <a:pt x="85" y="39"/>
                      <a:pt x="83" y="39"/>
                      <a:pt x="81" y="38"/>
                    </a:cubicBezTo>
                    <a:cubicBezTo>
                      <a:pt x="80" y="38"/>
                      <a:pt x="78" y="37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lose/>
                    <a:moveTo>
                      <a:pt x="93" y="21"/>
                    </a:moveTo>
                    <a:cubicBezTo>
                      <a:pt x="95" y="21"/>
                      <a:pt x="97" y="21"/>
                      <a:pt x="98" y="19"/>
                    </a:cubicBezTo>
                    <a:cubicBezTo>
                      <a:pt x="99" y="18"/>
                      <a:pt x="100" y="16"/>
                      <a:pt x="100" y="14"/>
                    </a:cubicBezTo>
                    <a:cubicBezTo>
                      <a:pt x="100" y="11"/>
                      <a:pt x="99" y="8"/>
                      <a:pt x="98" y="6"/>
                    </a:cubicBezTo>
                    <a:cubicBezTo>
                      <a:pt x="96" y="4"/>
                      <a:pt x="94" y="3"/>
                      <a:pt x="92" y="3"/>
                    </a:cubicBezTo>
                    <a:cubicBezTo>
                      <a:pt x="90" y="3"/>
                      <a:pt x="88" y="4"/>
                      <a:pt x="87" y="6"/>
                    </a:cubicBezTo>
                    <a:cubicBezTo>
                      <a:pt x="86" y="7"/>
                      <a:pt x="86" y="9"/>
                      <a:pt x="86" y="12"/>
                    </a:cubicBezTo>
                    <a:cubicBezTo>
                      <a:pt x="86" y="15"/>
                      <a:pt x="87" y="17"/>
                      <a:pt x="88" y="19"/>
                    </a:cubicBezTo>
                    <a:cubicBezTo>
                      <a:pt x="89" y="21"/>
                      <a:pt x="91" y="21"/>
                      <a:pt x="93" y="21"/>
                    </a:cubicBezTo>
                    <a:cubicBezTo>
                      <a:pt x="93" y="21"/>
                      <a:pt x="93" y="21"/>
                      <a:pt x="93" y="21"/>
                    </a:cubicBezTo>
                    <a:close/>
                    <a:moveTo>
                      <a:pt x="133" y="18"/>
                    </a:moveTo>
                    <a:cubicBezTo>
                      <a:pt x="131" y="18"/>
                      <a:pt x="130" y="19"/>
                      <a:pt x="128" y="20"/>
                    </a:cubicBezTo>
                    <a:cubicBezTo>
                      <a:pt x="127" y="21"/>
                      <a:pt x="127" y="23"/>
                      <a:pt x="127" y="25"/>
                    </a:cubicBezTo>
                    <a:cubicBezTo>
                      <a:pt x="127" y="29"/>
                      <a:pt x="127" y="31"/>
                      <a:pt x="129" y="33"/>
                    </a:cubicBezTo>
                    <a:cubicBezTo>
                      <a:pt x="130" y="35"/>
                      <a:pt x="132" y="36"/>
                      <a:pt x="134" y="36"/>
                    </a:cubicBezTo>
                    <a:cubicBezTo>
                      <a:pt x="136" y="36"/>
                      <a:pt x="138" y="35"/>
                      <a:pt x="139" y="34"/>
                    </a:cubicBezTo>
                    <a:cubicBezTo>
                      <a:pt x="140" y="33"/>
                      <a:pt x="140" y="31"/>
                      <a:pt x="140" y="28"/>
                    </a:cubicBezTo>
                    <a:cubicBezTo>
                      <a:pt x="140" y="25"/>
                      <a:pt x="140" y="22"/>
                      <a:pt x="139" y="21"/>
                    </a:cubicBezTo>
                    <a:cubicBezTo>
                      <a:pt x="137" y="19"/>
                      <a:pt x="136" y="18"/>
                      <a:pt x="133" y="18"/>
                    </a:cubicBezTo>
                    <a:cubicBezTo>
                      <a:pt x="133" y="18"/>
                      <a:pt x="133" y="18"/>
                      <a:pt x="133" y="18"/>
                    </a:cubicBezTo>
                    <a:close/>
                    <a:moveTo>
                      <a:pt x="150" y="4"/>
                    </a:moveTo>
                    <a:cubicBezTo>
                      <a:pt x="146" y="6"/>
                      <a:pt x="146" y="6"/>
                      <a:pt x="146" y="6"/>
                    </a:cubicBezTo>
                    <a:cubicBezTo>
                      <a:pt x="145" y="5"/>
                      <a:pt x="144" y="5"/>
                      <a:pt x="143" y="5"/>
                    </a:cubicBezTo>
                    <a:cubicBezTo>
                      <a:pt x="142" y="4"/>
                      <a:pt x="141" y="4"/>
                      <a:pt x="139" y="4"/>
                    </a:cubicBezTo>
                    <a:cubicBezTo>
                      <a:pt x="135" y="4"/>
                      <a:pt x="132" y="5"/>
                      <a:pt x="130" y="8"/>
                    </a:cubicBezTo>
                    <a:cubicBezTo>
                      <a:pt x="127" y="11"/>
                      <a:pt x="126" y="15"/>
                      <a:pt x="126" y="19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127" y="17"/>
                      <a:pt x="129" y="16"/>
                      <a:pt x="131" y="15"/>
                    </a:cubicBezTo>
                    <a:cubicBezTo>
                      <a:pt x="133" y="14"/>
                      <a:pt x="135" y="13"/>
                      <a:pt x="138" y="13"/>
                    </a:cubicBezTo>
                    <a:cubicBezTo>
                      <a:pt x="142" y="13"/>
                      <a:pt x="145" y="14"/>
                      <a:pt x="147" y="16"/>
                    </a:cubicBezTo>
                    <a:cubicBezTo>
                      <a:pt x="149" y="18"/>
                      <a:pt x="150" y="21"/>
                      <a:pt x="150" y="25"/>
                    </a:cubicBezTo>
                    <a:cubicBezTo>
                      <a:pt x="150" y="29"/>
                      <a:pt x="149" y="32"/>
                      <a:pt x="146" y="35"/>
                    </a:cubicBezTo>
                    <a:cubicBezTo>
                      <a:pt x="143" y="38"/>
                      <a:pt x="139" y="39"/>
                      <a:pt x="134" y="39"/>
                    </a:cubicBezTo>
                    <a:cubicBezTo>
                      <a:pt x="128" y="39"/>
                      <a:pt x="124" y="38"/>
                      <a:pt x="121" y="35"/>
                    </a:cubicBezTo>
                    <a:cubicBezTo>
                      <a:pt x="118" y="32"/>
                      <a:pt x="116" y="27"/>
                      <a:pt x="116" y="22"/>
                    </a:cubicBezTo>
                    <a:cubicBezTo>
                      <a:pt x="116" y="19"/>
                      <a:pt x="117" y="16"/>
                      <a:pt x="118" y="13"/>
                    </a:cubicBezTo>
                    <a:cubicBezTo>
                      <a:pt x="119" y="11"/>
                      <a:pt x="121" y="9"/>
                      <a:pt x="123" y="7"/>
                    </a:cubicBezTo>
                    <a:cubicBezTo>
                      <a:pt x="125" y="5"/>
                      <a:pt x="127" y="3"/>
                      <a:pt x="130" y="2"/>
                    </a:cubicBezTo>
                    <a:cubicBezTo>
                      <a:pt x="133" y="1"/>
                      <a:pt x="136" y="0"/>
                      <a:pt x="139" y="0"/>
                    </a:cubicBezTo>
                    <a:cubicBezTo>
                      <a:pt x="141" y="0"/>
                      <a:pt x="143" y="1"/>
                      <a:pt x="145" y="1"/>
                    </a:cubicBezTo>
                    <a:cubicBezTo>
                      <a:pt x="147" y="2"/>
                      <a:pt x="148" y="3"/>
                      <a:pt x="15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ïsļîḑè"/>
              <p:cNvSpPr/>
              <p:nvPr/>
            </p:nvSpPr>
            <p:spPr bwMode="auto">
              <a:xfrm>
                <a:off x="2190751" y="2551113"/>
                <a:ext cx="1754188" cy="1651000"/>
              </a:xfrm>
              <a:custGeom>
                <a:avLst/>
                <a:gdLst>
                  <a:gd name="T0" fmla="*/ 266 w 532"/>
                  <a:gd name="T1" fmla="*/ 0 h 500"/>
                  <a:gd name="T2" fmla="*/ 532 w 532"/>
                  <a:gd name="T3" fmla="*/ 266 h 500"/>
                  <a:gd name="T4" fmla="*/ 395 w 532"/>
                  <a:gd name="T5" fmla="*/ 500 h 500"/>
                  <a:gd name="T6" fmla="*/ 389 w 532"/>
                  <a:gd name="T7" fmla="*/ 489 h 500"/>
                  <a:gd name="T8" fmla="*/ 521 w 532"/>
                  <a:gd name="T9" fmla="*/ 266 h 500"/>
                  <a:gd name="T10" fmla="*/ 266 w 532"/>
                  <a:gd name="T11" fmla="*/ 12 h 500"/>
                  <a:gd name="T12" fmla="*/ 11 w 532"/>
                  <a:gd name="T13" fmla="*/ 266 h 500"/>
                  <a:gd name="T14" fmla="*/ 144 w 532"/>
                  <a:gd name="T15" fmla="*/ 490 h 500"/>
                  <a:gd name="T16" fmla="*/ 139 w 532"/>
                  <a:gd name="T17" fmla="*/ 500 h 500"/>
                  <a:gd name="T18" fmla="*/ 0 w 532"/>
                  <a:gd name="T19" fmla="*/ 266 h 500"/>
                  <a:gd name="T20" fmla="*/ 266 w 532"/>
                  <a:gd name="T21" fmla="*/ 0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2" h="500">
                    <a:moveTo>
                      <a:pt x="266" y="0"/>
                    </a:moveTo>
                    <a:cubicBezTo>
                      <a:pt x="413" y="0"/>
                      <a:pt x="532" y="120"/>
                      <a:pt x="532" y="266"/>
                    </a:cubicBezTo>
                    <a:cubicBezTo>
                      <a:pt x="532" y="367"/>
                      <a:pt x="477" y="454"/>
                      <a:pt x="395" y="500"/>
                    </a:cubicBezTo>
                    <a:cubicBezTo>
                      <a:pt x="389" y="489"/>
                      <a:pt x="389" y="489"/>
                      <a:pt x="389" y="489"/>
                    </a:cubicBezTo>
                    <a:cubicBezTo>
                      <a:pt x="468" y="446"/>
                      <a:pt x="521" y="362"/>
                      <a:pt x="521" y="266"/>
                    </a:cubicBezTo>
                    <a:cubicBezTo>
                      <a:pt x="521" y="126"/>
                      <a:pt x="407" y="12"/>
                      <a:pt x="266" y="12"/>
                    </a:cubicBezTo>
                    <a:cubicBezTo>
                      <a:pt x="126" y="12"/>
                      <a:pt x="11" y="126"/>
                      <a:pt x="11" y="266"/>
                    </a:cubicBezTo>
                    <a:cubicBezTo>
                      <a:pt x="11" y="363"/>
                      <a:pt x="65" y="447"/>
                      <a:pt x="144" y="490"/>
                    </a:cubicBezTo>
                    <a:cubicBezTo>
                      <a:pt x="139" y="500"/>
                      <a:pt x="139" y="500"/>
                      <a:pt x="139" y="500"/>
                    </a:cubicBezTo>
                    <a:cubicBezTo>
                      <a:pt x="56" y="455"/>
                      <a:pt x="0" y="367"/>
                      <a:pt x="0" y="266"/>
                    </a:cubicBezTo>
                    <a:cubicBezTo>
                      <a:pt x="0" y="120"/>
                      <a:pt x="120" y="0"/>
                      <a:pt x="26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11" name="íšľïḋé"/>
            <p:cNvSpPr/>
            <p:nvPr/>
          </p:nvSpPr>
          <p:spPr bwMode="auto">
            <a:xfrm>
              <a:off x="10398657" y="734847"/>
              <a:ext cx="1120243" cy="66549"/>
            </a:xfrm>
            <a:custGeom>
              <a:avLst/>
              <a:gdLst>
                <a:gd name="T0" fmla="*/ 2 w 1702"/>
                <a:gd name="T1" fmla="*/ 29 h 101"/>
                <a:gd name="T2" fmla="*/ 49 w 1702"/>
                <a:gd name="T3" fmla="*/ 13 h 101"/>
                <a:gd name="T4" fmla="*/ 59 w 1702"/>
                <a:gd name="T5" fmla="*/ 92 h 101"/>
                <a:gd name="T6" fmla="*/ 87 w 1702"/>
                <a:gd name="T7" fmla="*/ 93 h 101"/>
                <a:gd name="T8" fmla="*/ 110 w 1702"/>
                <a:gd name="T9" fmla="*/ 3 h 101"/>
                <a:gd name="T10" fmla="*/ 133 w 1702"/>
                <a:gd name="T11" fmla="*/ 99 h 101"/>
                <a:gd name="T12" fmla="*/ 235 w 1702"/>
                <a:gd name="T13" fmla="*/ 34 h 101"/>
                <a:gd name="T14" fmla="*/ 240 w 1702"/>
                <a:gd name="T15" fmla="*/ 77 h 101"/>
                <a:gd name="T16" fmla="*/ 254 w 1702"/>
                <a:gd name="T17" fmla="*/ 99 h 101"/>
                <a:gd name="T18" fmla="*/ 263 w 1702"/>
                <a:gd name="T19" fmla="*/ 2 h 101"/>
                <a:gd name="T20" fmla="*/ 326 w 1702"/>
                <a:gd name="T21" fmla="*/ 9 h 101"/>
                <a:gd name="T22" fmla="*/ 354 w 1702"/>
                <a:gd name="T23" fmla="*/ 9 h 101"/>
                <a:gd name="T24" fmla="*/ 318 w 1702"/>
                <a:gd name="T25" fmla="*/ 93 h 101"/>
                <a:gd name="T26" fmla="*/ 299 w 1702"/>
                <a:gd name="T27" fmla="*/ 98 h 101"/>
                <a:gd name="T28" fmla="*/ 377 w 1702"/>
                <a:gd name="T29" fmla="*/ 2 h 101"/>
                <a:gd name="T30" fmla="*/ 415 w 1702"/>
                <a:gd name="T31" fmla="*/ 82 h 101"/>
                <a:gd name="T32" fmla="*/ 454 w 1702"/>
                <a:gd name="T33" fmla="*/ 2 h 101"/>
                <a:gd name="T34" fmla="*/ 398 w 1702"/>
                <a:gd name="T35" fmla="*/ 93 h 101"/>
                <a:gd name="T36" fmla="*/ 510 w 1702"/>
                <a:gd name="T37" fmla="*/ 93 h 101"/>
                <a:gd name="T38" fmla="*/ 528 w 1702"/>
                <a:gd name="T39" fmla="*/ 2 h 101"/>
                <a:gd name="T40" fmla="*/ 534 w 1702"/>
                <a:gd name="T41" fmla="*/ 93 h 101"/>
                <a:gd name="T42" fmla="*/ 669 w 1702"/>
                <a:gd name="T43" fmla="*/ 9 h 101"/>
                <a:gd name="T44" fmla="*/ 680 w 1702"/>
                <a:gd name="T45" fmla="*/ 17 h 101"/>
                <a:gd name="T46" fmla="*/ 598 w 1702"/>
                <a:gd name="T47" fmla="*/ 98 h 101"/>
                <a:gd name="T48" fmla="*/ 607 w 1702"/>
                <a:gd name="T49" fmla="*/ 3 h 101"/>
                <a:gd name="T50" fmla="*/ 793 w 1702"/>
                <a:gd name="T51" fmla="*/ 3 h 101"/>
                <a:gd name="T52" fmla="*/ 827 w 1702"/>
                <a:gd name="T53" fmla="*/ 89 h 101"/>
                <a:gd name="T54" fmla="*/ 860 w 1702"/>
                <a:gd name="T55" fmla="*/ 2 h 101"/>
                <a:gd name="T56" fmla="*/ 781 w 1702"/>
                <a:gd name="T57" fmla="*/ 16 h 101"/>
                <a:gd name="T58" fmla="*/ 981 w 1702"/>
                <a:gd name="T59" fmla="*/ 7 h 101"/>
                <a:gd name="T60" fmla="*/ 914 w 1702"/>
                <a:gd name="T61" fmla="*/ 99 h 101"/>
                <a:gd name="T62" fmla="*/ 882 w 1702"/>
                <a:gd name="T63" fmla="*/ 7 h 101"/>
                <a:gd name="T64" fmla="*/ 1006 w 1702"/>
                <a:gd name="T65" fmla="*/ 91 h 101"/>
                <a:gd name="T66" fmla="*/ 1042 w 1702"/>
                <a:gd name="T67" fmla="*/ 2 h 101"/>
                <a:gd name="T68" fmla="*/ 1020 w 1702"/>
                <a:gd name="T69" fmla="*/ 98 h 101"/>
                <a:gd name="T70" fmla="*/ 1054 w 1702"/>
                <a:gd name="T71" fmla="*/ 2 h 101"/>
                <a:gd name="T72" fmla="*/ 1090 w 1702"/>
                <a:gd name="T73" fmla="*/ 15 h 101"/>
                <a:gd name="T74" fmla="*/ 1137 w 1702"/>
                <a:gd name="T75" fmla="*/ 2 h 101"/>
                <a:gd name="T76" fmla="*/ 1173 w 1702"/>
                <a:gd name="T77" fmla="*/ 91 h 101"/>
                <a:gd name="T78" fmla="*/ 1224 w 1702"/>
                <a:gd name="T79" fmla="*/ 2 h 101"/>
                <a:gd name="T80" fmla="*/ 1210 w 1702"/>
                <a:gd name="T81" fmla="*/ 46 h 101"/>
                <a:gd name="T82" fmla="*/ 1211 w 1702"/>
                <a:gd name="T83" fmla="*/ 52 h 101"/>
                <a:gd name="T84" fmla="*/ 1221 w 1702"/>
                <a:gd name="T85" fmla="*/ 98 h 101"/>
                <a:gd name="T86" fmla="*/ 1267 w 1702"/>
                <a:gd name="T87" fmla="*/ 9 h 101"/>
                <a:gd name="T88" fmla="*/ 1333 w 1702"/>
                <a:gd name="T89" fmla="*/ 40 h 101"/>
                <a:gd name="T90" fmla="*/ 1324 w 1702"/>
                <a:gd name="T91" fmla="*/ 96 h 101"/>
                <a:gd name="T92" fmla="*/ 1302 w 1702"/>
                <a:gd name="T93" fmla="*/ 93 h 101"/>
                <a:gd name="T94" fmla="*/ 1318 w 1702"/>
                <a:gd name="T95" fmla="*/ 28 h 101"/>
                <a:gd name="T96" fmla="*/ 1413 w 1702"/>
                <a:gd name="T97" fmla="*/ 88 h 101"/>
                <a:gd name="T98" fmla="*/ 1431 w 1702"/>
                <a:gd name="T99" fmla="*/ 4 h 101"/>
                <a:gd name="T100" fmla="*/ 1407 w 1702"/>
                <a:gd name="T101" fmla="*/ 38 h 101"/>
                <a:gd name="T102" fmla="*/ 1370 w 1702"/>
                <a:gd name="T103" fmla="*/ 73 h 101"/>
                <a:gd name="T104" fmla="*/ 1465 w 1702"/>
                <a:gd name="T105" fmla="*/ 9 h 101"/>
                <a:gd name="T106" fmla="*/ 1491 w 1702"/>
                <a:gd name="T107" fmla="*/ 16 h 101"/>
                <a:gd name="T108" fmla="*/ 1456 w 1702"/>
                <a:gd name="T109" fmla="*/ 99 h 101"/>
                <a:gd name="T110" fmla="*/ 1517 w 1702"/>
                <a:gd name="T111" fmla="*/ 26 h 101"/>
                <a:gd name="T112" fmla="*/ 1586 w 1702"/>
                <a:gd name="T113" fmla="*/ 13 h 101"/>
                <a:gd name="T114" fmla="*/ 1545 w 1702"/>
                <a:gd name="T115" fmla="*/ 98 h 101"/>
                <a:gd name="T116" fmla="*/ 1656 w 1702"/>
                <a:gd name="T117" fmla="*/ 98 h 101"/>
                <a:gd name="T118" fmla="*/ 1610 w 1702"/>
                <a:gd name="T119" fmla="*/ 7 h 101"/>
                <a:gd name="T120" fmla="*/ 1644 w 1702"/>
                <a:gd name="T121" fmla="*/ 12 h 101"/>
                <a:gd name="T122" fmla="*/ 1688 w 1702"/>
                <a:gd name="T123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2" h="101">
                  <a:moveTo>
                    <a:pt x="1" y="66"/>
                  </a:moveTo>
                  <a:cubicBezTo>
                    <a:pt x="11" y="66"/>
                    <a:pt x="11" y="66"/>
                    <a:pt x="11" y="66"/>
                  </a:cubicBezTo>
                  <a:cubicBezTo>
                    <a:pt x="11" y="75"/>
                    <a:pt x="13" y="81"/>
                    <a:pt x="16" y="85"/>
                  </a:cubicBezTo>
                  <a:cubicBezTo>
                    <a:pt x="20" y="90"/>
                    <a:pt x="25" y="92"/>
                    <a:pt x="32" y="92"/>
                  </a:cubicBezTo>
                  <a:cubicBezTo>
                    <a:pt x="37" y="92"/>
                    <a:pt x="41" y="90"/>
                    <a:pt x="44" y="88"/>
                  </a:cubicBezTo>
                  <a:cubicBezTo>
                    <a:pt x="48" y="85"/>
                    <a:pt x="49" y="82"/>
                    <a:pt x="49" y="77"/>
                  </a:cubicBezTo>
                  <a:cubicBezTo>
                    <a:pt x="49" y="74"/>
                    <a:pt x="48" y="71"/>
                    <a:pt x="46" y="68"/>
                  </a:cubicBezTo>
                  <a:cubicBezTo>
                    <a:pt x="44" y="66"/>
                    <a:pt x="39" y="63"/>
                    <a:pt x="31" y="60"/>
                  </a:cubicBezTo>
                  <a:cubicBezTo>
                    <a:pt x="20" y="55"/>
                    <a:pt x="12" y="51"/>
                    <a:pt x="8" y="46"/>
                  </a:cubicBezTo>
                  <a:cubicBezTo>
                    <a:pt x="4" y="41"/>
                    <a:pt x="2" y="36"/>
                    <a:pt x="2" y="29"/>
                  </a:cubicBezTo>
                  <a:cubicBezTo>
                    <a:pt x="2" y="20"/>
                    <a:pt x="5" y="13"/>
                    <a:pt x="11" y="8"/>
                  </a:cubicBezTo>
                  <a:cubicBezTo>
                    <a:pt x="17" y="2"/>
                    <a:pt x="25" y="0"/>
                    <a:pt x="34" y="0"/>
                  </a:cubicBezTo>
                  <a:cubicBezTo>
                    <a:pt x="38" y="0"/>
                    <a:pt x="42" y="0"/>
                    <a:pt x="47" y="1"/>
                  </a:cubicBezTo>
                  <a:cubicBezTo>
                    <a:pt x="51" y="1"/>
                    <a:pt x="56" y="2"/>
                    <a:pt x="62" y="3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2" y="9"/>
                    <a:pt x="62" y="14"/>
                    <a:pt x="62" y="17"/>
                  </a:cubicBezTo>
                  <a:cubicBezTo>
                    <a:pt x="62" y="19"/>
                    <a:pt x="62" y="23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2"/>
                    <a:pt x="53" y="17"/>
                    <a:pt x="49" y="13"/>
                  </a:cubicBezTo>
                  <a:cubicBezTo>
                    <a:pt x="46" y="10"/>
                    <a:pt x="42" y="8"/>
                    <a:pt x="36" y="8"/>
                  </a:cubicBezTo>
                  <a:cubicBezTo>
                    <a:pt x="31" y="8"/>
                    <a:pt x="27" y="9"/>
                    <a:pt x="25" y="11"/>
                  </a:cubicBezTo>
                  <a:cubicBezTo>
                    <a:pt x="22" y="14"/>
                    <a:pt x="21" y="17"/>
                    <a:pt x="21" y="21"/>
                  </a:cubicBezTo>
                  <a:cubicBezTo>
                    <a:pt x="21" y="24"/>
                    <a:pt x="22" y="27"/>
                    <a:pt x="24" y="30"/>
                  </a:cubicBezTo>
                  <a:cubicBezTo>
                    <a:pt x="26" y="32"/>
                    <a:pt x="31" y="35"/>
                    <a:pt x="39" y="38"/>
                  </a:cubicBezTo>
                  <a:cubicBezTo>
                    <a:pt x="40" y="38"/>
                    <a:pt x="41" y="39"/>
                    <a:pt x="43" y="40"/>
                  </a:cubicBezTo>
                  <a:cubicBezTo>
                    <a:pt x="51" y="43"/>
                    <a:pt x="57" y="46"/>
                    <a:pt x="60" y="49"/>
                  </a:cubicBezTo>
                  <a:cubicBezTo>
                    <a:pt x="63" y="51"/>
                    <a:pt x="65" y="55"/>
                    <a:pt x="66" y="58"/>
                  </a:cubicBezTo>
                  <a:cubicBezTo>
                    <a:pt x="68" y="61"/>
                    <a:pt x="69" y="65"/>
                    <a:pt x="69" y="69"/>
                  </a:cubicBezTo>
                  <a:cubicBezTo>
                    <a:pt x="69" y="79"/>
                    <a:pt x="65" y="86"/>
                    <a:pt x="59" y="92"/>
                  </a:cubicBezTo>
                  <a:cubicBezTo>
                    <a:pt x="53" y="98"/>
                    <a:pt x="44" y="101"/>
                    <a:pt x="33" y="101"/>
                  </a:cubicBezTo>
                  <a:cubicBezTo>
                    <a:pt x="27" y="101"/>
                    <a:pt x="21" y="100"/>
                    <a:pt x="16" y="99"/>
                  </a:cubicBezTo>
                  <a:cubicBezTo>
                    <a:pt x="11" y="98"/>
                    <a:pt x="5" y="96"/>
                    <a:pt x="0" y="93"/>
                  </a:cubicBezTo>
                  <a:cubicBezTo>
                    <a:pt x="1" y="90"/>
                    <a:pt x="1" y="87"/>
                    <a:pt x="1" y="83"/>
                  </a:cubicBezTo>
                  <a:cubicBezTo>
                    <a:pt x="1" y="80"/>
                    <a:pt x="1" y="77"/>
                    <a:pt x="1" y="73"/>
                  </a:cubicBezTo>
                  <a:cubicBezTo>
                    <a:pt x="1" y="71"/>
                    <a:pt x="1" y="70"/>
                    <a:pt x="1" y="69"/>
                  </a:cubicBezTo>
                  <a:cubicBezTo>
                    <a:pt x="1" y="68"/>
                    <a:pt x="1" y="67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lose/>
                  <a:moveTo>
                    <a:pt x="87" y="99"/>
                  </a:moveTo>
                  <a:cubicBezTo>
                    <a:pt x="87" y="93"/>
                    <a:pt x="87" y="93"/>
                    <a:pt x="87" y="93"/>
                  </a:cubicBezTo>
                  <a:cubicBezTo>
                    <a:pt x="88" y="93"/>
                    <a:pt x="88" y="93"/>
                    <a:pt x="88" y="93"/>
                  </a:cubicBezTo>
                  <a:cubicBezTo>
                    <a:pt x="93" y="93"/>
                    <a:pt x="95" y="92"/>
                    <a:pt x="97" y="91"/>
                  </a:cubicBezTo>
                  <a:cubicBezTo>
                    <a:pt x="98" y="89"/>
                    <a:pt x="99" y="86"/>
                    <a:pt x="99" y="81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3"/>
                    <a:pt x="98" y="11"/>
                    <a:pt x="97" y="9"/>
                  </a:cubicBezTo>
                  <a:cubicBezTo>
                    <a:pt x="95" y="8"/>
                    <a:pt x="93" y="7"/>
                    <a:pt x="89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2"/>
                    <a:pt x="87" y="2"/>
                    <a:pt x="87" y="2"/>
                  </a:cubicBezTo>
                  <a:cubicBezTo>
                    <a:pt x="91" y="2"/>
                    <a:pt x="95" y="2"/>
                    <a:pt x="99" y="2"/>
                  </a:cubicBezTo>
                  <a:cubicBezTo>
                    <a:pt x="103" y="3"/>
                    <a:pt x="107" y="3"/>
                    <a:pt x="110" y="3"/>
                  </a:cubicBezTo>
                  <a:cubicBezTo>
                    <a:pt x="114" y="3"/>
                    <a:pt x="118" y="3"/>
                    <a:pt x="122" y="2"/>
                  </a:cubicBezTo>
                  <a:cubicBezTo>
                    <a:pt x="126" y="2"/>
                    <a:pt x="129" y="2"/>
                    <a:pt x="133" y="2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29" y="7"/>
                    <a:pt x="126" y="8"/>
                    <a:pt x="125" y="9"/>
                  </a:cubicBezTo>
                  <a:cubicBezTo>
                    <a:pt x="123" y="10"/>
                    <a:pt x="122" y="12"/>
                    <a:pt x="122" y="16"/>
                  </a:cubicBezTo>
                  <a:cubicBezTo>
                    <a:pt x="122" y="81"/>
                    <a:pt x="122" y="81"/>
                    <a:pt x="122" y="81"/>
                  </a:cubicBezTo>
                  <a:cubicBezTo>
                    <a:pt x="122" y="86"/>
                    <a:pt x="123" y="89"/>
                    <a:pt x="124" y="91"/>
                  </a:cubicBezTo>
                  <a:cubicBezTo>
                    <a:pt x="126" y="92"/>
                    <a:pt x="128" y="93"/>
                    <a:pt x="133" y="93"/>
                  </a:cubicBezTo>
                  <a:cubicBezTo>
                    <a:pt x="133" y="93"/>
                    <a:pt x="133" y="93"/>
                    <a:pt x="133" y="93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0" y="98"/>
                    <a:pt x="126" y="98"/>
                    <a:pt x="122" y="98"/>
                  </a:cubicBezTo>
                  <a:cubicBezTo>
                    <a:pt x="118" y="98"/>
                    <a:pt x="114" y="98"/>
                    <a:pt x="110" y="98"/>
                  </a:cubicBezTo>
                  <a:cubicBezTo>
                    <a:pt x="107" y="98"/>
                    <a:pt x="104" y="98"/>
                    <a:pt x="100" y="98"/>
                  </a:cubicBezTo>
                  <a:cubicBezTo>
                    <a:pt x="96" y="98"/>
                    <a:pt x="92" y="98"/>
                    <a:pt x="87" y="99"/>
                  </a:cubicBezTo>
                  <a:cubicBezTo>
                    <a:pt x="87" y="99"/>
                    <a:pt x="87" y="99"/>
                    <a:pt x="87" y="99"/>
                  </a:cubicBezTo>
                  <a:close/>
                  <a:moveTo>
                    <a:pt x="236" y="4"/>
                  </a:moveTo>
                  <a:cubicBezTo>
                    <a:pt x="236" y="8"/>
                    <a:pt x="235" y="11"/>
                    <a:pt x="235" y="14"/>
                  </a:cubicBezTo>
                  <a:cubicBezTo>
                    <a:pt x="235" y="17"/>
                    <a:pt x="235" y="20"/>
                    <a:pt x="235" y="23"/>
                  </a:cubicBezTo>
                  <a:cubicBezTo>
                    <a:pt x="235" y="24"/>
                    <a:pt x="235" y="26"/>
                    <a:pt x="235" y="27"/>
                  </a:cubicBezTo>
                  <a:cubicBezTo>
                    <a:pt x="235" y="29"/>
                    <a:pt x="235" y="31"/>
                    <a:pt x="235" y="34"/>
                  </a:cubicBezTo>
                  <a:cubicBezTo>
                    <a:pt x="227" y="34"/>
                    <a:pt x="227" y="34"/>
                    <a:pt x="227" y="34"/>
                  </a:cubicBezTo>
                  <a:cubicBezTo>
                    <a:pt x="226" y="25"/>
                    <a:pt x="224" y="18"/>
                    <a:pt x="220" y="14"/>
                  </a:cubicBezTo>
                  <a:cubicBezTo>
                    <a:pt x="216" y="10"/>
                    <a:pt x="211" y="7"/>
                    <a:pt x="205" y="7"/>
                  </a:cubicBezTo>
                  <a:cubicBezTo>
                    <a:pt x="195" y="7"/>
                    <a:pt x="188" y="11"/>
                    <a:pt x="183" y="18"/>
                  </a:cubicBezTo>
                  <a:cubicBezTo>
                    <a:pt x="178" y="25"/>
                    <a:pt x="175" y="35"/>
                    <a:pt x="175" y="47"/>
                  </a:cubicBezTo>
                  <a:cubicBezTo>
                    <a:pt x="175" y="60"/>
                    <a:pt x="178" y="71"/>
                    <a:pt x="184" y="78"/>
                  </a:cubicBezTo>
                  <a:cubicBezTo>
                    <a:pt x="189" y="86"/>
                    <a:pt x="197" y="90"/>
                    <a:pt x="206" y="90"/>
                  </a:cubicBezTo>
                  <a:cubicBezTo>
                    <a:pt x="211" y="90"/>
                    <a:pt x="216" y="89"/>
                    <a:pt x="220" y="86"/>
                  </a:cubicBezTo>
                  <a:cubicBezTo>
                    <a:pt x="224" y="83"/>
                    <a:pt x="229" y="79"/>
                    <a:pt x="233" y="73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34" y="85"/>
                    <a:pt x="229" y="91"/>
                    <a:pt x="222" y="95"/>
                  </a:cubicBezTo>
                  <a:cubicBezTo>
                    <a:pt x="215" y="99"/>
                    <a:pt x="208" y="101"/>
                    <a:pt x="199" y="101"/>
                  </a:cubicBezTo>
                  <a:cubicBezTo>
                    <a:pt x="184" y="101"/>
                    <a:pt x="172" y="96"/>
                    <a:pt x="164" y="87"/>
                  </a:cubicBezTo>
                  <a:cubicBezTo>
                    <a:pt x="155" y="78"/>
                    <a:pt x="151" y="66"/>
                    <a:pt x="151" y="50"/>
                  </a:cubicBezTo>
                  <a:cubicBezTo>
                    <a:pt x="151" y="35"/>
                    <a:pt x="156" y="23"/>
                    <a:pt x="165" y="14"/>
                  </a:cubicBezTo>
                  <a:cubicBezTo>
                    <a:pt x="175" y="4"/>
                    <a:pt x="187" y="0"/>
                    <a:pt x="203" y="0"/>
                  </a:cubicBezTo>
                  <a:cubicBezTo>
                    <a:pt x="209" y="0"/>
                    <a:pt x="218" y="1"/>
                    <a:pt x="233" y="4"/>
                  </a:cubicBezTo>
                  <a:cubicBezTo>
                    <a:pt x="234" y="4"/>
                    <a:pt x="235" y="4"/>
                    <a:pt x="236" y="4"/>
                  </a:cubicBezTo>
                  <a:cubicBezTo>
                    <a:pt x="236" y="4"/>
                    <a:pt x="236" y="4"/>
                    <a:pt x="236" y="4"/>
                  </a:cubicBezTo>
                  <a:close/>
                  <a:moveTo>
                    <a:pt x="254" y="99"/>
                  </a:move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9" y="93"/>
                    <a:pt x="262" y="92"/>
                    <a:pt x="263" y="91"/>
                  </a:cubicBezTo>
                  <a:cubicBezTo>
                    <a:pt x="265" y="89"/>
                    <a:pt x="265" y="86"/>
                    <a:pt x="265" y="81"/>
                  </a:cubicBezTo>
                  <a:cubicBezTo>
                    <a:pt x="265" y="16"/>
                    <a:pt x="265" y="16"/>
                    <a:pt x="265" y="16"/>
                  </a:cubicBezTo>
                  <a:cubicBezTo>
                    <a:pt x="265" y="13"/>
                    <a:pt x="265" y="11"/>
                    <a:pt x="263" y="9"/>
                  </a:cubicBezTo>
                  <a:cubicBezTo>
                    <a:pt x="262" y="8"/>
                    <a:pt x="259" y="7"/>
                    <a:pt x="256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7" y="2"/>
                    <a:pt x="260" y="2"/>
                    <a:pt x="263" y="2"/>
                  </a:cubicBezTo>
                  <a:cubicBezTo>
                    <a:pt x="267" y="3"/>
                    <a:pt x="271" y="3"/>
                    <a:pt x="277" y="3"/>
                  </a:cubicBezTo>
                  <a:cubicBezTo>
                    <a:pt x="282" y="3"/>
                    <a:pt x="286" y="3"/>
                    <a:pt x="290" y="2"/>
                  </a:cubicBezTo>
                  <a:cubicBezTo>
                    <a:pt x="294" y="2"/>
                    <a:pt x="297" y="2"/>
                    <a:pt x="299" y="2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5" y="7"/>
                    <a:pt x="292" y="8"/>
                    <a:pt x="291" y="9"/>
                  </a:cubicBezTo>
                  <a:cubicBezTo>
                    <a:pt x="289" y="10"/>
                    <a:pt x="288" y="12"/>
                    <a:pt x="288" y="16"/>
                  </a:cubicBezTo>
                  <a:cubicBezTo>
                    <a:pt x="288" y="43"/>
                    <a:pt x="288" y="43"/>
                    <a:pt x="288" y="43"/>
                  </a:cubicBezTo>
                  <a:cubicBezTo>
                    <a:pt x="329" y="43"/>
                    <a:pt x="329" y="43"/>
                    <a:pt x="329" y="43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29" y="13"/>
                    <a:pt x="328" y="10"/>
                    <a:pt x="326" y="9"/>
                  </a:cubicBezTo>
                  <a:cubicBezTo>
                    <a:pt x="325" y="8"/>
                    <a:pt x="322" y="7"/>
                    <a:pt x="318" y="7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2"/>
                    <a:pt x="317" y="2"/>
                    <a:pt x="317" y="2"/>
                  </a:cubicBezTo>
                  <a:cubicBezTo>
                    <a:pt x="321" y="2"/>
                    <a:pt x="324" y="2"/>
                    <a:pt x="328" y="2"/>
                  </a:cubicBezTo>
                  <a:cubicBezTo>
                    <a:pt x="331" y="3"/>
                    <a:pt x="336" y="3"/>
                    <a:pt x="340" y="3"/>
                  </a:cubicBezTo>
                  <a:cubicBezTo>
                    <a:pt x="345" y="3"/>
                    <a:pt x="349" y="3"/>
                    <a:pt x="352" y="2"/>
                  </a:cubicBezTo>
                  <a:cubicBezTo>
                    <a:pt x="356" y="2"/>
                    <a:pt x="359" y="2"/>
                    <a:pt x="362" y="2"/>
                  </a:cubicBezTo>
                  <a:cubicBezTo>
                    <a:pt x="362" y="7"/>
                    <a:pt x="362" y="7"/>
                    <a:pt x="362" y="7"/>
                  </a:cubicBezTo>
                  <a:cubicBezTo>
                    <a:pt x="361" y="7"/>
                    <a:pt x="361" y="7"/>
                    <a:pt x="361" y="7"/>
                  </a:cubicBezTo>
                  <a:cubicBezTo>
                    <a:pt x="357" y="7"/>
                    <a:pt x="355" y="8"/>
                    <a:pt x="354" y="9"/>
                  </a:cubicBezTo>
                  <a:cubicBezTo>
                    <a:pt x="352" y="11"/>
                    <a:pt x="351" y="13"/>
                    <a:pt x="351" y="16"/>
                  </a:cubicBezTo>
                  <a:cubicBezTo>
                    <a:pt x="351" y="81"/>
                    <a:pt x="351" y="81"/>
                    <a:pt x="351" y="81"/>
                  </a:cubicBezTo>
                  <a:cubicBezTo>
                    <a:pt x="351" y="86"/>
                    <a:pt x="352" y="89"/>
                    <a:pt x="354" y="90"/>
                  </a:cubicBezTo>
                  <a:cubicBezTo>
                    <a:pt x="355" y="92"/>
                    <a:pt x="358" y="93"/>
                    <a:pt x="362" y="93"/>
                  </a:cubicBezTo>
                  <a:cubicBezTo>
                    <a:pt x="362" y="99"/>
                    <a:pt x="362" y="99"/>
                    <a:pt x="362" y="99"/>
                  </a:cubicBezTo>
                  <a:cubicBezTo>
                    <a:pt x="358" y="98"/>
                    <a:pt x="354" y="98"/>
                    <a:pt x="350" y="98"/>
                  </a:cubicBezTo>
                  <a:cubicBezTo>
                    <a:pt x="346" y="98"/>
                    <a:pt x="343" y="98"/>
                    <a:pt x="340" y="98"/>
                  </a:cubicBezTo>
                  <a:cubicBezTo>
                    <a:pt x="338" y="98"/>
                    <a:pt x="336" y="98"/>
                    <a:pt x="332" y="98"/>
                  </a:cubicBezTo>
                  <a:cubicBezTo>
                    <a:pt x="328" y="98"/>
                    <a:pt x="323" y="98"/>
                    <a:pt x="318" y="99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18" y="93"/>
                    <a:pt x="318" y="93"/>
                    <a:pt x="318" y="93"/>
                  </a:cubicBezTo>
                  <a:cubicBezTo>
                    <a:pt x="323" y="93"/>
                    <a:pt x="325" y="92"/>
                    <a:pt x="327" y="91"/>
                  </a:cubicBezTo>
                  <a:cubicBezTo>
                    <a:pt x="328" y="89"/>
                    <a:pt x="329" y="86"/>
                    <a:pt x="329" y="8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8" y="86"/>
                    <a:pt x="289" y="89"/>
                    <a:pt x="290" y="91"/>
                  </a:cubicBezTo>
                  <a:cubicBezTo>
                    <a:pt x="292" y="92"/>
                    <a:pt x="294" y="93"/>
                    <a:pt x="299" y="93"/>
                  </a:cubicBezTo>
                  <a:cubicBezTo>
                    <a:pt x="299" y="93"/>
                    <a:pt x="299" y="93"/>
                    <a:pt x="299" y="93"/>
                  </a:cubicBezTo>
                  <a:cubicBezTo>
                    <a:pt x="299" y="98"/>
                    <a:pt x="299" y="98"/>
                    <a:pt x="299" y="98"/>
                  </a:cubicBezTo>
                  <a:cubicBezTo>
                    <a:pt x="294" y="98"/>
                    <a:pt x="290" y="98"/>
                    <a:pt x="286" y="98"/>
                  </a:cubicBezTo>
                  <a:cubicBezTo>
                    <a:pt x="282" y="98"/>
                    <a:pt x="279" y="98"/>
                    <a:pt x="277" y="98"/>
                  </a:cubicBezTo>
                  <a:cubicBezTo>
                    <a:pt x="273" y="98"/>
                    <a:pt x="270" y="98"/>
                    <a:pt x="266" y="98"/>
                  </a:cubicBezTo>
                  <a:cubicBezTo>
                    <a:pt x="262" y="98"/>
                    <a:pt x="258" y="98"/>
                    <a:pt x="254" y="99"/>
                  </a:cubicBezTo>
                  <a:cubicBezTo>
                    <a:pt x="254" y="99"/>
                    <a:pt x="254" y="99"/>
                    <a:pt x="254" y="99"/>
                  </a:cubicBezTo>
                  <a:close/>
                  <a:moveTo>
                    <a:pt x="388" y="16"/>
                  </a:moveTo>
                  <a:cubicBezTo>
                    <a:pt x="388" y="13"/>
                    <a:pt x="387" y="11"/>
                    <a:pt x="386" y="9"/>
                  </a:cubicBezTo>
                  <a:cubicBezTo>
                    <a:pt x="384" y="8"/>
                    <a:pt x="382" y="7"/>
                    <a:pt x="378" y="7"/>
                  </a:cubicBezTo>
                  <a:cubicBezTo>
                    <a:pt x="377" y="7"/>
                    <a:pt x="377" y="7"/>
                    <a:pt x="377" y="7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82" y="2"/>
                    <a:pt x="386" y="2"/>
                    <a:pt x="390" y="3"/>
                  </a:cubicBezTo>
                  <a:cubicBezTo>
                    <a:pt x="393" y="3"/>
                    <a:pt x="397" y="3"/>
                    <a:pt x="400" y="3"/>
                  </a:cubicBezTo>
                  <a:cubicBezTo>
                    <a:pt x="403" y="3"/>
                    <a:pt x="406" y="3"/>
                    <a:pt x="410" y="3"/>
                  </a:cubicBezTo>
                  <a:cubicBezTo>
                    <a:pt x="414" y="2"/>
                    <a:pt x="418" y="2"/>
                    <a:pt x="423" y="2"/>
                  </a:cubicBezTo>
                  <a:cubicBezTo>
                    <a:pt x="423" y="7"/>
                    <a:pt x="423" y="7"/>
                    <a:pt x="423" y="7"/>
                  </a:cubicBezTo>
                  <a:cubicBezTo>
                    <a:pt x="418" y="7"/>
                    <a:pt x="415" y="8"/>
                    <a:pt x="414" y="9"/>
                  </a:cubicBezTo>
                  <a:cubicBezTo>
                    <a:pt x="412" y="10"/>
                    <a:pt x="411" y="12"/>
                    <a:pt x="411" y="16"/>
                  </a:cubicBezTo>
                  <a:cubicBezTo>
                    <a:pt x="411" y="60"/>
                    <a:pt x="411" y="60"/>
                    <a:pt x="411" y="60"/>
                  </a:cubicBezTo>
                  <a:cubicBezTo>
                    <a:pt x="411" y="67"/>
                    <a:pt x="412" y="72"/>
                    <a:pt x="412" y="75"/>
                  </a:cubicBezTo>
                  <a:cubicBezTo>
                    <a:pt x="413" y="78"/>
                    <a:pt x="414" y="80"/>
                    <a:pt x="415" y="82"/>
                  </a:cubicBezTo>
                  <a:cubicBezTo>
                    <a:pt x="417" y="84"/>
                    <a:pt x="420" y="86"/>
                    <a:pt x="423" y="88"/>
                  </a:cubicBezTo>
                  <a:cubicBezTo>
                    <a:pt x="426" y="89"/>
                    <a:pt x="430" y="89"/>
                    <a:pt x="434" y="89"/>
                  </a:cubicBezTo>
                  <a:cubicBezTo>
                    <a:pt x="442" y="89"/>
                    <a:pt x="448" y="87"/>
                    <a:pt x="452" y="83"/>
                  </a:cubicBezTo>
                  <a:cubicBezTo>
                    <a:pt x="456" y="78"/>
                    <a:pt x="457" y="70"/>
                    <a:pt x="457" y="60"/>
                  </a:cubicBezTo>
                  <a:cubicBezTo>
                    <a:pt x="457" y="59"/>
                    <a:pt x="457" y="59"/>
                    <a:pt x="457" y="59"/>
                  </a:cubicBezTo>
                  <a:cubicBezTo>
                    <a:pt x="457" y="18"/>
                    <a:pt x="457" y="18"/>
                    <a:pt x="457" y="18"/>
                  </a:cubicBezTo>
                  <a:cubicBezTo>
                    <a:pt x="457" y="14"/>
                    <a:pt x="457" y="11"/>
                    <a:pt x="455" y="9"/>
                  </a:cubicBezTo>
                  <a:cubicBezTo>
                    <a:pt x="454" y="8"/>
                    <a:pt x="451" y="7"/>
                    <a:pt x="446" y="7"/>
                  </a:cubicBezTo>
                  <a:cubicBezTo>
                    <a:pt x="446" y="2"/>
                    <a:pt x="446" y="2"/>
                    <a:pt x="446" y="2"/>
                  </a:cubicBezTo>
                  <a:cubicBezTo>
                    <a:pt x="449" y="2"/>
                    <a:pt x="452" y="2"/>
                    <a:pt x="454" y="2"/>
                  </a:cubicBezTo>
                  <a:cubicBezTo>
                    <a:pt x="456" y="2"/>
                    <a:pt x="458" y="3"/>
                    <a:pt x="460" y="3"/>
                  </a:cubicBezTo>
                  <a:cubicBezTo>
                    <a:pt x="462" y="3"/>
                    <a:pt x="465" y="2"/>
                    <a:pt x="467" y="2"/>
                  </a:cubicBezTo>
                  <a:cubicBezTo>
                    <a:pt x="469" y="2"/>
                    <a:pt x="472" y="2"/>
                    <a:pt x="474" y="2"/>
                  </a:cubicBezTo>
                  <a:cubicBezTo>
                    <a:pt x="474" y="7"/>
                    <a:pt x="474" y="7"/>
                    <a:pt x="474" y="7"/>
                  </a:cubicBezTo>
                  <a:cubicBezTo>
                    <a:pt x="471" y="7"/>
                    <a:pt x="469" y="8"/>
                    <a:pt x="468" y="9"/>
                  </a:cubicBezTo>
                  <a:cubicBezTo>
                    <a:pt x="467" y="10"/>
                    <a:pt x="466" y="13"/>
                    <a:pt x="466" y="18"/>
                  </a:cubicBezTo>
                  <a:cubicBezTo>
                    <a:pt x="465" y="62"/>
                    <a:pt x="465" y="62"/>
                    <a:pt x="465" y="62"/>
                  </a:cubicBezTo>
                  <a:cubicBezTo>
                    <a:pt x="465" y="76"/>
                    <a:pt x="462" y="86"/>
                    <a:pt x="456" y="92"/>
                  </a:cubicBezTo>
                  <a:cubicBezTo>
                    <a:pt x="450" y="98"/>
                    <a:pt x="440" y="101"/>
                    <a:pt x="427" y="101"/>
                  </a:cubicBezTo>
                  <a:cubicBezTo>
                    <a:pt x="414" y="101"/>
                    <a:pt x="405" y="98"/>
                    <a:pt x="398" y="93"/>
                  </a:cubicBezTo>
                  <a:cubicBezTo>
                    <a:pt x="391" y="87"/>
                    <a:pt x="388" y="79"/>
                    <a:pt x="388" y="69"/>
                  </a:cubicBezTo>
                  <a:cubicBezTo>
                    <a:pt x="388" y="16"/>
                    <a:pt x="388" y="16"/>
                    <a:pt x="388" y="16"/>
                  </a:cubicBezTo>
                  <a:close/>
                  <a:moveTo>
                    <a:pt x="524" y="27"/>
                  </a:moveTo>
                  <a:cubicBezTo>
                    <a:pt x="511" y="60"/>
                    <a:pt x="511" y="60"/>
                    <a:pt x="511" y="60"/>
                  </a:cubicBezTo>
                  <a:cubicBezTo>
                    <a:pt x="536" y="60"/>
                    <a:pt x="536" y="60"/>
                    <a:pt x="536" y="60"/>
                  </a:cubicBezTo>
                  <a:cubicBezTo>
                    <a:pt x="524" y="27"/>
                    <a:pt x="524" y="27"/>
                    <a:pt x="524" y="27"/>
                  </a:cubicBezTo>
                  <a:close/>
                  <a:moveTo>
                    <a:pt x="501" y="84"/>
                  </a:moveTo>
                  <a:cubicBezTo>
                    <a:pt x="500" y="85"/>
                    <a:pt x="500" y="86"/>
                    <a:pt x="500" y="86"/>
                  </a:cubicBezTo>
                  <a:cubicBezTo>
                    <a:pt x="500" y="87"/>
                    <a:pt x="500" y="88"/>
                    <a:pt x="500" y="88"/>
                  </a:cubicBezTo>
                  <a:cubicBezTo>
                    <a:pt x="500" y="91"/>
                    <a:pt x="503" y="92"/>
                    <a:pt x="510" y="93"/>
                  </a:cubicBezTo>
                  <a:cubicBezTo>
                    <a:pt x="510" y="93"/>
                    <a:pt x="510" y="93"/>
                    <a:pt x="510" y="93"/>
                  </a:cubicBezTo>
                  <a:cubicBezTo>
                    <a:pt x="510" y="99"/>
                    <a:pt x="510" y="99"/>
                    <a:pt x="510" y="99"/>
                  </a:cubicBezTo>
                  <a:cubicBezTo>
                    <a:pt x="507" y="98"/>
                    <a:pt x="505" y="98"/>
                    <a:pt x="502" y="98"/>
                  </a:cubicBezTo>
                  <a:cubicBezTo>
                    <a:pt x="499" y="98"/>
                    <a:pt x="497" y="98"/>
                    <a:pt x="495" y="98"/>
                  </a:cubicBezTo>
                  <a:cubicBezTo>
                    <a:pt x="493" y="98"/>
                    <a:pt x="492" y="98"/>
                    <a:pt x="490" y="98"/>
                  </a:cubicBezTo>
                  <a:cubicBezTo>
                    <a:pt x="488" y="98"/>
                    <a:pt x="484" y="98"/>
                    <a:pt x="480" y="99"/>
                  </a:cubicBezTo>
                  <a:cubicBezTo>
                    <a:pt x="480" y="93"/>
                    <a:pt x="480" y="93"/>
                    <a:pt x="480" y="93"/>
                  </a:cubicBezTo>
                  <a:cubicBezTo>
                    <a:pt x="483" y="92"/>
                    <a:pt x="485" y="91"/>
                    <a:pt x="487" y="90"/>
                  </a:cubicBezTo>
                  <a:cubicBezTo>
                    <a:pt x="489" y="88"/>
                    <a:pt x="491" y="85"/>
                    <a:pt x="493" y="81"/>
                  </a:cubicBezTo>
                  <a:cubicBezTo>
                    <a:pt x="528" y="2"/>
                    <a:pt x="528" y="2"/>
                    <a:pt x="528" y="2"/>
                  </a:cubicBezTo>
                  <a:cubicBezTo>
                    <a:pt x="537" y="2"/>
                    <a:pt x="537" y="2"/>
                    <a:pt x="537" y="2"/>
                  </a:cubicBezTo>
                  <a:cubicBezTo>
                    <a:pt x="568" y="86"/>
                    <a:pt x="568" y="86"/>
                    <a:pt x="568" y="86"/>
                  </a:cubicBezTo>
                  <a:cubicBezTo>
                    <a:pt x="569" y="89"/>
                    <a:pt x="571" y="90"/>
                    <a:pt x="572" y="91"/>
                  </a:cubicBezTo>
                  <a:cubicBezTo>
                    <a:pt x="574" y="92"/>
                    <a:pt x="576" y="93"/>
                    <a:pt x="579" y="93"/>
                  </a:cubicBezTo>
                  <a:cubicBezTo>
                    <a:pt x="579" y="99"/>
                    <a:pt x="579" y="99"/>
                    <a:pt x="579" y="99"/>
                  </a:cubicBezTo>
                  <a:cubicBezTo>
                    <a:pt x="575" y="98"/>
                    <a:pt x="571" y="98"/>
                    <a:pt x="567" y="98"/>
                  </a:cubicBezTo>
                  <a:cubicBezTo>
                    <a:pt x="564" y="98"/>
                    <a:pt x="560" y="98"/>
                    <a:pt x="557" y="98"/>
                  </a:cubicBezTo>
                  <a:cubicBezTo>
                    <a:pt x="554" y="98"/>
                    <a:pt x="551" y="98"/>
                    <a:pt x="547" y="98"/>
                  </a:cubicBezTo>
                  <a:cubicBezTo>
                    <a:pt x="543" y="98"/>
                    <a:pt x="538" y="98"/>
                    <a:pt x="534" y="99"/>
                  </a:cubicBezTo>
                  <a:cubicBezTo>
                    <a:pt x="534" y="93"/>
                    <a:pt x="534" y="93"/>
                    <a:pt x="534" y="93"/>
                  </a:cubicBezTo>
                  <a:cubicBezTo>
                    <a:pt x="539" y="93"/>
                    <a:pt x="542" y="92"/>
                    <a:pt x="543" y="92"/>
                  </a:cubicBezTo>
                  <a:cubicBezTo>
                    <a:pt x="545" y="91"/>
                    <a:pt x="545" y="90"/>
                    <a:pt x="545" y="88"/>
                  </a:cubicBezTo>
                  <a:cubicBezTo>
                    <a:pt x="545" y="88"/>
                    <a:pt x="545" y="87"/>
                    <a:pt x="545" y="87"/>
                  </a:cubicBezTo>
                  <a:cubicBezTo>
                    <a:pt x="545" y="86"/>
                    <a:pt x="545" y="86"/>
                    <a:pt x="545" y="85"/>
                  </a:cubicBezTo>
                  <a:cubicBezTo>
                    <a:pt x="538" y="67"/>
                    <a:pt x="538" y="67"/>
                    <a:pt x="538" y="67"/>
                  </a:cubicBezTo>
                  <a:cubicBezTo>
                    <a:pt x="508" y="67"/>
                    <a:pt x="508" y="67"/>
                    <a:pt x="508" y="67"/>
                  </a:cubicBezTo>
                  <a:cubicBezTo>
                    <a:pt x="501" y="84"/>
                    <a:pt x="501" y="84"/>
                    <a:pt x="501" y="84"/>
                  </a:cubicBezTo>
                  <a:close/>
                  <a:moveTo>
                    <a:pt x="672" y="64"/>
                  </a:moveTo>
                  <a:cubicBezTo>
                    <a:pt x="672" y="17"/>
                    <a:pt x="672" y="17"/>
                    <a:pt x="672" y="17"/>
                  </a:cubicBezTo>
                  <a:cubicBezTo>
                    <a:pt x="672" y="13"/>
                    <a:pt x="671" y="10"/>
                    <a:pt x="669" y="9"/>
                  </a:cubicBezTo>
                  <a:cubicBezTo>
                    <a:pt x="668" y="8"/>
                    <a:pt x="664" y="7"/>
                    <a:pt x="659" y="7"/>
                  </a:cubicBezTo>
                  <a:cubicBezTo>
                    <a:pt x="659" y="2"/>
                    <a:pt x="659" y="2"/>
                    <a:pt x="659" y="2"/>
                  </a:cubicBezTo>
                  <a:cubicBezTo>
                    <a:pt x="661" y="2"/>
                    <a:pt x="664" y="2"/>
                    <a:pt x="666" y="2"/>
                  </a:cubicBezTo>
                  <a:cubicBezTo>
                    <a:pt x="669" y="2"/>
                    <a:pt x="672" y="2"/>
                    <a:pt x="675" y="2"/>
                  </a:cubicBezTo>
                  <a:cubicBezTo>
                    <a:pt x="678" y="2"/>
                    <a:pt x="680" y="2"/>
                    <a:pt x="683" y="2"/>
                  </a:cubicBezTo>
                  <a:cubicBezTo>
                    <a:pt x="685" y="2"/>
                    <a:pt x="688" y="2"/>
                    <a:pt x="690" y="2"/>
                  </a:cubicBezTo>
                  <a:cubicBezTo>
                    <a:pt x="690" y="7"/>
                    <a:pt x="690" y="7"/>
                    <a:pt x="690" y="7"/>
                  </a:cubicBezTo>
                  <a:cubicBezTo>
                    <a:pt x="689" y="7"/>
                    <a:pt x="689" y="7"/>
                    <a:pt x="689" y="7"/>
                  </a:cubicBezTo>
                  <a:cubicBezTo>
                    <a:pt x="686" y="7"/>
                    <a:pt x="683" y="8"/>
                    <a:pt x="682" y="9"/>
                  </a:cubicBezTo>
                  <a:cubicBezTo>
                    <a:pt x="681" y="11"/>
                    <a:pt x="680" y="13"/>
                    <a:pt x="680" y="17"/>
                  </a:cubicBezTo>
                  <a:cubicBezTo>
                    <a:pt x="680" y="99"/>
                    <a:pt x="680" y="99"/>
                    <a:pt x="680" y="99"/>
                  </a:cubicBezTo>
                  <a:cubicBezTo>
                    <a:pt x="671" y="99"/>
                    <a:pt x="671" y="99"/>
                    <a:pt x="671" y="99"/>
                  </a:cubicBezTo>
                  <a:cubicBezTo>
                    <a:pt x="610" y="20"/>
                    <a:pt x="610" y="20"/>
                    <a:pt x="610" y="20"/>
                  </a:cubicBezTo>
                  <a:cubicBezTo>
                    <a:pt x="610" y="81"/>
                    <a:pt x="610" y="81"/>
                    <a:pt x="610" y="81"/>
                  </a:cubicBezTo>
                  <a:cubicBezTo>
                    <a:pt x="610" y="86"/>
                    <a:pt x="611" y="89"/>
                    <a:pt x="612" y="91"/>
                  </a:cubicBezTo>
                  <a:cubicBezTo>
                    <a:pt x="614" y="92"/>
                    <a:pt x="617" y="93"/>
                    <a:pt x="623" y="93"/>
                  </a:cubicBezTo>
                  <a:cubicBezTo>
                    <a:pt x="623" y="99"/>
                    <a:pt x="623" y="99"/>
                    <a:pt x="623" y="99"/>
                  </a:cubicBezTo>
                  <a:cubicBezTo>
                    <a:pt x="620" y="98"/>
                    <a:pt x="617" y="98"/>
                    <a:pt x="614" y="98"/>
                  </a:cubicBezTo>
                  <a:cubicBezTo>
                    <a:pt x="611" y="98"/>
                    <a:pt x="608" y="98"/>
                    <a:pt x="605" y="98"/>
                  </a:cubicBezTo>
                  <a:cubicBezTo>
                    <a:pt x="603" y="98"/>
                    <a:pt x="600" y="98"/>
                    <a:pt x="598" y="98"/>
                  </a:cubicBezTo>
                  <a:cubicBezTo>
                    <a:pt x="595" y="98"/>
                    <a:pt x="592" y="98"/>
                    <a:pt x="590" y="99"/>
                  </a:cubicBezTo>
                  <a:cubicBezTo>
                    <a:pt x="590" y="93"/>
                    <a:pt x="590" y="93"/>
                    <a:pt x="590" y="93"/>
                  </a:cubicBezTo>
                  <a:cubicBezTo>
                    <a:pt x="595" y="93"/>
                    <a:pt x="598" y="92"/>
                    <a:pt x="599" y="91"/>
                  </a:cubicBezTo>
                  <a:cubicBezTo>
                    <a:pt x="601" y="89"/>
                    <a:pt x="602" y="86"/>
                    <a:pt x="602" y="81"/>
                  </a:cubicBezTo>
                  <a:cubicBezTo>
                    <a:pt x="602" y="17"/>
                    <a:pt x="602" y="17"/>
                    <a:pt x="602" y="17"/>
                  </a:cubicBezTo>
                  <a:cubicBezTo>
                    <a:pt x="602" y="13"/>
                    <a:pt x="601" y="11"/>
                    <a:pt x="599" y="9"/>
                  </a:cubicBezTo>
                  <a:cubicBezTo>
                    <a:pt x="598" y="8"/>
                    <a:pt x="595" y="8"/>
                    <a:pt x="591" y="7"/>
                  </a:cubicBezTo>
                  <a:cubicBezTo>
                    <a:pt x="591" y="2"/>
                    <a:pt x="591" y="2"/>
                    <a:pt x="591" y="2"/>
                  </a:cubicBezTo>
                  <a:cubicBezTo>
                    <a:pt x="595" y="2"/>
                    <a:pt x="599" y="2"/>
                    <a:pt x="601" y="2"/>
                  </a:cubicBezTo>
                  <a:cubicBezTo>
                    <a:pt x="603" y="2"/>
                    <a:pt x="605" y="3"/>
                    <a:pt x="607" y="3"/>
                  </a:cubicBezTo>
                  <a:cubicBezTo>
                    <a:pt x="609" y="3"/>
                    <a:pt x="612" y="2"/>
                    <a:pt x="614" y="2"/>
                  </a:cubicBezTo>
                  <a:cubicBezTo>
                    <a:pt x="617" y="2"/>
                    <a:pt x="620" y="2"/>
                    <a:pt x="623" y="2"/>
                  </a:cubicBezTo>
                  <a:cubicBezTo>
                    <a:pt x="672" y="64"/>
                    <a:pt x="672" y="64"/>
                    <a:pt x="672" y="64"/>
                  </a:cubicBezTo>
                  <a:close/>
                  <a:moveTo>
                    <a:pt x="781" y="16"/>
                  </a:moveTo>
                  <a:cubicBezTo>
                    <a:pt x="781" y="13"/>
                    <a:pt x="780" y="11"/>
                    <a:pt x="779" y="9"/>
                  </a:cubicBezTo>
                  <a:cubicBezTo>
                    <a:pt x="777" y="8"/>
                    <a:pt x="775" y="7"/>
                    <a:pt x="771" y="7"/>
                  </a:cubicBezTo>
                  <a:cubicBezTo>
                    <a:pt x="770" y="7"/>
                    <a:pt x="770" y="7"/>
                    <a:pt x="770" y="7"/>
                  </a:cubicBezTo>
                  <a:cubicBezTo>
                    <a:pt x="770" y="2"/>
                    <a:pt x="770" y="2"/>
                    <a:pt x="770" y="2"/>
                  </a:cubicBezTo>
                  <a:cubicBezTo>
                    <a:pt x="775" y="2"/>
                    <a:pt x="779" y="2"/>
                    <a:pt x="782" y="3"/>
                  </a:cubicBezTo>
                  <a:cubicBezTo>
                    <a:pt x="786" y="3"/>
                    <a:pt x="790" y="3"/>
                    <a:pt x="793" y="3"/>
                  </a:cubicBezTo>
                  <a:cubicBezTo>
                    <a:pt x="796" y="3"/>
                    <a:pt x="799" y="3"/>
                    <a:pt x="803" y="3"/>
                  </a:cubicBezTo>
                  <a:cubicBezTo>
                    <a:pt x="807" y="2"/>
                    <a:pt x="811" y="2"/>
                    <a:pt x="815" y="2"/>
                  </a:cubicBezTo>
                  <a:cubicBezTo>
                    <a:pt x="815" y="7"/>
                    <a:pt x="815" y="7"/>
                    <a:pt x="815" y="7"/>
                  </a:cubicBezTo>
                  <a:cubicBezTo>
                    <a:pt x="811" y="7"/>
                    <a:pt x="808" y="8"/>
                    <a:pt x="807" y="9"/>
                  </a:cubicBezTo>
                  <a:cubicBezTo>
                    <a:pt x="805" y="10"/>
                    <a:pt x="804" y="12"/>
                    <a:pt x="804" y="16"/>
                  </a:cubicBezTo>
                  <a:cubicBezTo>
                    <a:pt x="804" y="60"/>
                    <a:pt x="804" y="60"/>
                    <a:pt x="804" y="60"/>
                  </a:cubicBezTo>
                  <a:cubicBezTo>
                    <a:pt x="804" y="67"/>
                    <a:pt x="805" y="72"/>
                    <a:pt x="805" y="75"/>
                  </a:cubicBezTo>
                  <a:cubicBezTo>
                    <a:pt x="806" y="78"/>
                    <a:pt x="807" y="80"/>
                    <a:pt x="808" y="82"/>
                  </a:cubicBezTo>
                  <a:cubicBezTo>
                    <a:pt x="810" y="84"/>
                    <a:pt x="813" y="86"/>
                    <a:pt x="816" y="88"/>
                  </a:cubicBezTo>
                  <a:cubicBezTo>
                    <a:pt x="819" y="89"/>
                    <a:pt x="822" y="89"/>
                    <a:pt x="827" y="89"/>
                  </a:cubicBezTo>
                  <a:cubicBezTo>
                    <a:pt x="835" y="89"/>
                    <a:pt x="841" y="87"/>
                    <a:pt x="845" y="83"/>
                  </a:cubicBezTo>
                  <a:cubicBezTo>
                    <a:pt x="848" y="78"/>
                    <a:pt x="850" y="70"/>
                    <a:pt x="850" y="60"/>
                  </a:cubicBezTo>
                  <a:cubicBezTo>
                    <a:pt x="850" y="59"/>
                    <a:pt x="850" y="59"/>
                    <a:pt x="850" y="59"/>
                  </a:cubicBezTo>
                  <a:cubicBezTo>
                    <a:pt x="850" y="18"/>
                    <a:pt x="850" y="18"/>
                    <a:pt x="850" y="18"/>
                  </a:cubicBezTo>
                  <a:cubicBezTo>
                    <a:pt x="850" y="14"/>
                    <a:pt x="849" y="11"/>
                    <a:pt x="848" y="9"/>
                  </a:cubicBezTo>
                  <a:cubicBezTo>
                    <a:pt x="847" y="8"/>
                    <a:pt x="844" y="7"/>
                    <a:pt x="839" y="7"/>
                  </a:cubicBezTo>
                  <a:cubicBezTo>
                    <a:pt x="839" y="2"/>
                    <a:pt x="839" y="2"/>
                    <a:pt x="839" y="2"/>
                  </a:cubicBezTo>
                  <a:cubicBezTo>
                    <a:pt x="842" y="2"/>
                    <a:pt x="845" y="2"/>
                    <a:pt x="847" y="2"/>
                  </a:cubicBezTo>
                  <a:cubicBezTo>
                    <a:pt x="849" y="2"/>
                    <a:pt x="851" y="3"/>
                    <a:pt x="853" y="3"/>
                  </a:cubicBezTo>
                  <a:cubicBezTo>
                    <a:pt x="855" y="3"/>
                    <a:pt x="857" y="2"/>
                    <a:pt x="860" y="2"/>
                  </a:cubicBezTo>
                  <a:cubicBezTo>
                    <a:pt x="862" y="2"/>
                    <a:pt x="865" y="2"/>
                    <a:pt x="867" y="2"/>
                  </a:cubicBezTo>
                  <a:cubicBezTo>
                    <a:pt x="867" y="7"/>
                    <a:pt x="867" y="7"/>
                    <a:pt x="867" y="7"/>
                  </a:cubicBezTo>
                  <a:cubicBezTo>
                    <a:pt x="864" y="7"/>
                    <a:pt x="862" y="8"/>
                    <a:pt x="861" y="9"/>
                  </a:cubicBezTo>
                  <a:cubicBezTo>
                    <a:pt x="860" y="10"/>
                    <a:pt x="859" y="13"/>
                    <a:pt x="859" y="18"/>
                  </a:cubicBezTo>
                  <a:cubicBezTo>
                    <a:pt x="858" y="62"/>
                    <a:pt x="858" y="62"/>
                    <a:pt x="858" y="62"/>
                  </a:cubicBezTo>
                  <a:cubicBezTo>
                    <a:pt x="858" y="76"/>
                    <a:pt x="855" y="86"/>
                    <a:pt x="849" y="92"/>
                  </a:cubicBezTo>
                  <a:cubicBezTo>
                    <a:pt x="843" y="98"/>
                    <a:pt x="833" y="101"/>
                    <a:pt x="820" y="101"/>
                  </a:cubicBezTo>
                  <a:cubicBezTo>
                    <a:pt x="807" y="101"/>
                    <a:pt x="797" y="98"/>
                    <a:pt x="791" y="93"/>
                  </a:cubicBezTo>
                  <a:cubicBezTo>
                    <a:pt x="784" y="87"/>
                    <a:pt x="781" y="79"/>
                    <a:pt x="781" y="69"/>
                  </a:cubicBezTo>
                  <a:cubicBezTo>
                    <a:pt x="781" y="16"/>
                    <a:pt x="781" y="16"/>
                    <a:pt x="781" y="16"/>
                  </a:cubicBezTo>
                  <a:close/>
                  <a:moveTo>
                    <a:pt x="963" y="64"/>
                  </a:moveTo>
                  <a:cubicBezTo>
                    <a:pt x="963" y="17"/>
                    <a:pt x="963" y="17"/>
                    <a:pt x="963" y="17"/>
                  </a:cubicBezTo>
                  <a:cubicBezTo>
                    <a:pt x="963" y="13"/>
                    <a:pt x="962" y="10"/>
                    <a:pt x="961" y="9"/>
                  </a:cubicBezTo>
                  <a:cubicBezTo>
                    <a:pt x="959" y="8"/>
                    <a:pt x="956" y="7"/>
                    <a:pt x="950" y="7"/>
                  </a:cubicBezTo>
                  <a:cubicBezTo>
                    <a:pt x="950" y="2"/>
                    <a:pt x="950" y="2"/>
                    <a:pt x="950" y="2"/>
                  </a:cubicBezTo>
                  <a:cubicBezTo>
                    <a:pt x="953" y="2"/>
                    <a:pt x="955" y="2"/>
                    <a:pt x="958" y="2"/>
                  </a:cubicBezTo>
                  <a:cubicBezTo>
                    <a:pt x="960" y="2"/>
                    <a:pt x="963" y="2"/>
                    <a:pt x="966" y="2"/>
                  </a:cubicBezTo>
                  <a:cubicBezTo>
                    <a:pt x="969" y="2"/>
                    <a:pt x="972" y="2"/>
                    <a:pt x="974" y="2"/>
                  </a:cubicBezTo>
                  <a:cubicBezTo>
                    <a:pt x="977" y="2"/>
                    <a:pt x="979" y="2"/>
                    <a:pt x="981" y="2"/>
                  </a:cubicBezTo>
                  <a:cubicBezTo>
                    <a:pt x="981" y="7"/>
                    <a:pt x="981" y="7"/>
                    <a:pt x="981" y="7"/>
                  </a:cubicBezTo>
                  <a:cubicBezTo>
                    <a:pt x="980" y="7"/>
                    <a:pt x="980" y="7"/>
                    <a:pt x="980" y="7"/>
                  </a:cubicBezTo>
                  <a:cubicBezTo>
                    <a:pt x="977" y="7"/>
                    <a:pt x="975" y="8"/>
                    <a:pt x="973" y="9"/>
                  </a:cubicBezTo>
                  <a:cubicBezTo>
                    <a:pt x="972" y="11"/>
                    <a:pt x="971" y="13"/>
                    <a:pt x="971" y="17"/>
                  </a:cubicBezTo>
                  <a:cubicBezTo>
                    <a:pt x="971" y="99"/>
                    <a:pt x="971" y="99"/>
                    <a:pt x="971" y="99"/>
                  </a:cubicBezTo>
                  <a:cubicBezTo>
                    <a:pt x="963" y="99"/>
                    <a:pt x="963" y="99"/>
                    <a:pt x="963" y="99"/>
                  </a:cubicBezTo>
                  <a:cubicBezTo>
                    <a:pt x="901" y="20"/>
                    <a:pt x="901" y="20"/>
                    <a:pt x="901" y="20"/>
                  </a:cubicBezTo>
                  <a:cubicBezTo>
                    <a:pt x="901" y="81"/>
                    <a:pt x="901" y="81"/>
                    <a:pt x="901" y="81"/>
                  </a:cubicBezTo>
                  <a:cubicBezTo>
                    <a:pt x="901" y="86"/>
                    <a:pt x="902" y="89"/>
                    <a:pt x="904" y="91"/>
                  </a:cubicBezTo>
                  <a:cubicBezTo>
                    <a:pt x="905" y="92"/>
                    <a:pt x="909" y="93"/>
                    <a:pt x="914" y="93"/>
                  </a:cubicBezTo>
                  <a:cubicBezTo>
                    <a:pt x="914" y="99"/>
                    <a:pt x="914" y="99"/>
                    <a:pt x="914" y="99"/>
                  </a:cubicBezTo>
                  <a:cubicBezTo>
                    <a:pt x="911" y="98"/>
                    <a:pt x="908" y="98"/>
                    <a:pt x="905" y="98"/>
                  </a:cubicBezTo>
                  <a:cubicBezTo>
                    <a:pt x="902" y="98"/>
                    <a:pt x="900" y="98"/>
                    <a:pt x="897" y="98"/>
                  </a:cubicBezTo>
                  <a:cubicBezTo>
                    <a:pt x="894" y="98"/>
                    <a:pt x="892" y="98"/>
                    <a:pt x="889" y="98"/>
                  </a:cubicBezTo>
                  <a:cubicBezTo>
                    <a:pt x="886" y="98"/>
                    <a:pt x="884" y="98"/>
                    <a:pt x="881" y="99"/>
                  </a:cubicBezTo>
                  <a:cubicBezTo>
                    <a:pt x="881" y="93"/>
                    <a:pt x="881" y="93"/>
                    <a:pt x="881" y="93"/>
                  </a:cubicBezTo>
                  <a:cubicBezTo>
                    <a:pt x="886" y="93"/>
                    <a:pt x="889" y="92"/>
                    <a:pt x="891" y="91"/>
                  </a:cubicBezTo>
                  <a:cubicBezTo>
                    <a:pt x="892" y="89"/>
                    <a:pt x="893" y="86"/>
                    <a:pt x="893" y="81"/>
                  </a:cubicBezTo>
                  <a:cubicBezTo>
                    <a:pt x="893" y="17"/>
                    <a:pt x="893" y="17"/>
                    <a:pt x="893" y="17"/>
                  </a:cubicBezTo>
                  <a:cubicBezTo>
                    <a:pt x="893" y="13"/>
                    <a:pt x="892" y="11"/>
                    <a:pt x="891" y="9"/>
                  </a:cubicBezTo>
                  <a:cubicBezTo>
                    <a:pt x="889" y="8"/>
                    <a:pt x="886" y="8"/>
                    <a:pt x="882" y="7"/>
                  </a:cubicBezTo>
                  <a:cubicBezTo>
                    <a:pt x="882" y="2"/>
                    <a:pt x="882" y="2"/>
                    <a:pt x="882" y="2"/>
                  </a:cubicBezTo>
                  <a:cubicBezTo>
                    <a:pt x="887" y="2"/>
                    <a:pt x="890" y="2"/>
                    <a:pt x="892" y="2"/>
                  </a:cubicBezTo>
                  <a:cubicBezTo>
                    <a:pt x="895" y="2"/>
                    <a:pt x="897" y="3"/>
                    <a:pt x="899" y="3"/>
                  </a:cubicBezTo>
                  <a:cubicBezTo>
                    <a:pt x="901" y="3"/>
                    <a:pt x="903" y="2"/>
                    <a:pt x="906" y="2"/>
                  </a:cubicBezTo>
                  <a:cubicBezTo>
                    <a:pt x="908" y="2"/>
                    <a:pt x="911" y="2"/>
                    <a:pt x="915" y="2"/>
                  </a:cubicBezTo>
                  <a:cubicBezTo>
                    <a:pt x="963" y="64"/>
                    <a:pt x="963" y="64"/>
                    <a:pt x="963" y="64"/>
                  </a:cubicBezTo>
                  <a:close/>
                  <a:moveTo>
                    <a:pt x="997" y="99"/>
                  </a:moveTo>
                  <a:cubicBezTo>
                    <a:pt x="997" y="93"/>
                    <a:pt x="997" y="93"/>
                    <a:pt x="997" y="93"/>
                  </a:cubicBezTo>
                  <a:cubicBezTo>
                    <a:pt x="997" y="93"/>
                    <a:pt x="997" y="93"/>
                    <a:pt x="997" y="93"/>
                  </a:cubicBezTo>
                  <a:cubicBezTo>
                    <a:pt x="1002" y="93"/>
                    <a:pt x="1005" y="92"/>
                    <a:pt x="1006" y="91"/>
                  </a:cubicBezTo>
                  <a:cubicBezTo>
                    <a:pt x="1007" y="89"/>
                    <a:pt x="1008" y="86"/>
                    <a:pt x="1008" y="81"/>
                  </a:cubicBezTo>
                  <a:cubicBezTo>
                    <a:pt x="1008" y="16"/>
                    <a:pt x="1008" y="16"/>
                    <a:pt x="1008" y="16"/>
                  </a:cubicBezTo>
                  <a:cubicBezTo>
                    <a:pt x="1008" y="13"/>
                    <a:pt x="1007" y="11"/>
                    <a:pt x="1006" y="9"/>
                  </a:cubicBezTo>
                  <a:cubicBezTo>
                    <a:pt x="1004" y="8"/>
                    <a:pt x="1002" y="7"/>
                    <a:pt x="998" y="7"/>
                  </a:cubicBezTo>
                  <a:cubicBezTo>
                    <a:pt x="997" y="7"/>
                    <a:pt x="997" y="7"/>
                    <a:pt x="997" y="7"/>
                  </a:cubicBezTo>
                  <a:cubicBezTo>
                    <a:pt x="997" y="2"/>
                    <a:pt x="997" y="2"/>
                    <a:pt x="997" y="2"/>
                  </a:cubicBezTo>
                  <a:cubicBezTo>
                    <a:pt x="1001" y="2"/>
                    <a:pt x="1004" y="2"/>
                    <a:pt x="1008" y="2"/>
                  </a:cubicBezTo>
                  <a:cubicBezTo>
                    <a:pt x="1012" y="3"/>
                    <a:pt x="1016" y="3"/>
                    <a:pt x="1020" y="3"/>
                  </a:cubicBezTo>
                  <a:cubicBezTo>
                    <a:pt x="1023" y="3"/>
                    <a:pt x="1027" y="3"/>
                    <a:pt x="1031" y="2"/>
                  </a:cubicBezTo>
                  <a:cubicBezTo>
                    <a:pt x="1035" y="2"/>
                    <a:pt x="1039" y="2"/>
                    <a:pt x="1042" y="2"/>
                  </a:cubicBezTo>
                  <a:cubicBezTo>
                    <a:pt x="1042" y="7"/>
                    <a:pt x="1042" y="7"/>
                    <a:pt x="1042" y="7"/>
                  </a:cubicBezTo>
                  <a:cubicBezTo>
                    <a:pt x="1038" y="7"/>
                    <a:pt x="1035" y="8"/>
                    <a:pt x="1034" y="9"/>
                  </a:cubicBezTo>
                  <a:cubicBezTo>
                    <a:pt x="1032" y="10"/>
                    <a:pt x="1031" y="12"/>
                    <a:pt x="1031" y="16"/>
                  </a:cubicBezTo>
                  <a:cubicBezTo>
                    <a:pt x="1031" y="81"/>
                    <a:pt x="1031" y="81"/>
                    <a:pt x="1031" y="81"/>
                  </a:cubicBezTo>
                  <a:cubicBezTo>
                    <a:pt x="1031" y="86"/>
                    <a:pt x="1032" y="89"/>
                    <a:pt x="1033" y="91"/>
                  </a:cubicBezTo>
                  <a:cubicBezTo>
                    <a:pt x="1035" y="92"/>
                    <a:pt x="1038" y="93"/>
                    <a:pt x="1042" y="93"/>
                  </a:cubicBezTo>
                  <a:cubicBezTo>
                    <a:pt x="1042" y="93"/>
                    <a:pt x="1042" y="93"/>
                    <a:pt x="1042" y="93"/>
                  </a:cubicBezTo>
                  <a:cubicBezTo>
                    <a:pt x="1042" y="99"/>
                    <a:pt x="1042" y="99"/>
                    <a:pt x="1042" y="99"/>
                  </a:cubicBezTo>
                  <a:cubicBezTo>
                    <a:pt x="1039" y="98"/>
                    <a:pt x="1035" y="98"/>
                    <a:pt x="1031" y="98"/>
                  </a:cubicBezTo>
                  <a:cubicBezTo>
                    <a:pt x="1027" y="98"/>
                    <a:pt x="1024" y="98"/>
                    <a:pt x="1020" y="98"/>
                  </a:cubicBezTo>
                  <a:cubicBezTo>
                    <a:pt x="1016" y="98"/>
                    <a:pt x="1013" y="98"/>
                    <a:pt x="1009" y="98"/>
                  </a:cubicBezTo>
                  <a:cubicBezTo>
                    <a:pt x="1005" y="98"/>
                    <a:pt x="1001" y="98"/>
                    <a:pt x="997" y="99"/>
                  </a:cubicBezTo>
                  <a:cubicBezTo>
                    <a:pt x="997" y="99"/>
                    <a:pt x="997" y="99"/>
                    <a:pt x="997" y="99"/>
                  </a:cubicBezTo>
                  <a:close/>
                  <a:moveTo>
                    <a:pt x="1107" y="100"/>
                  </a:moveTo>
                  <a:cubicBezTo>
                    <a:pt x="1097" y="100"/>
                    <a:pt x="1097" y="100"/>
                    <a:pt x="1097" y="100"/>
                  </a:cubicBezTo>
                  <a:cubicBezTo>
                    <a:pt x="1066" y="16"/>
                    <a:pt x="1066" y="16"/>
                    <a:pt x="1066" y="16"/>
                  </a:cubicBezTo>
                  <a:cubicBezTo>
                    <a:pt x="1065" y="13"/>
                    <a:pt x="1064" y="11"/>
                    <a:pt x="1062" y="9"/>
                  </a:cubicBezTo>
                  <a:cubicBezTo>
                    <a:pt x="1060" y="8"/>
                    <a:pt x="1058" y="7"/>
                    <a:pt x="1055" y="7"/>
                  </a:cubicBezTo>
                  <a:cubicBezTo>
                    <a:pt x="1054" y="7"/>
                    <a:pt x="1054" y="7"/>
                    <a:pt x="1054" y="7"/>
                  </a:cubicBezTo>
                  <a:cubicBezTo>
                    <a:pt x="1054" y="2"/>
                    <a:pt x="1054" y="2"/>
                    <a:pt x="1054" y="2"/>
                  </a:cubicBezTo>
                  <a:cubicBezTo>
                    <a:pt x="1058" y="2"/>
                    <a:pt x="1062" y="2"/>
                    <a:pt x="1066" y="2"/>
                  </a:cubicBezTo>
                  <a:cubicBezTo>
                    <a:pt x="1070" y="2"/>
                    <a:pt x="1073" y="3"/>
                    <a:pt x="1076" y="3"/>
                  </a:cubicBezTo>
                  <a:cubicBezTo>
                    <a:pt x="1079" y="3"/>
                    <a:pt x="1081" y="2"/>
                    <a:pt x="1085" y="2"/>
                  </a:cubicBezTo>
                  <a:cubicBezTo>
                    <a:pt x="1088" y="2"/>
                    <a:pt x="1093" y="2"/>
                    <a:pt x="1100" y="2"/>
                  </a:cubicBezTo>
                  <a:cubicBezTo>
                    <a:pt x="1100" y="7"/>
                    <a:pt x="1100" y="7"/>
                    <a:pt x="1100" y="7"/>
                  </a:cubicBezTo>
                  <a:cubicBezTo>
                    <a:pt x="1099" y="7"/>
                    <a:pt x="1099" y="7"/>
                    <a:pt x="1099" y="7"/>
                  </a:cubicBezTo>
                  <a:cubicBezTo>
                    <a:pt x="1095" y="7"/>
                    <a:pt x="1093" y="8"/>
                    <a:pt x="1092" y="8"/>
                  </a:cubicBezTo>
                  <a:cubicBezTo>
                    <a:pt x="1090" y="9"/>
                    <a:pt x="1089" y="11"/>
                    <a:pt x="1089" y="12"/>
                  </a:cubicBezTo>
                  <a:cubicBezTo>
                    <a:pt x="1089" y="13"/>
                    <a:pt x="1089" y="13"/>
                    <a:pt x="1090" y="14"/>
                  </a:cubicBezTo>
                  <a:cubicBezTo>
                    <a:pt x="1090" y="14"/>
                    <a:pt x="1090" y="15"/>
                    <a:pt x="1090" y="15"/>
                  </a:cubicBezTo>
                  <a:cubicBezTo>
                    <a:pt x="1110" y="74"/>
                    <a:pt x="1110" y="74"/>
                    <a:pt x="1110" y="74"/>
                  </a:cubicBezTo>
                  <a:cubicBezTo>
                    <a:pt x="1133" y="16"/>
                    <a:pt x="1133" y="16"/>
                    <a:pt x="1133" y="16"/>
                  </a:cubicBezTo>
                  <a:cubicBezTo>
                    <a:pt x="1134" y="14"/>
                    <a:pt x="1134" y="14"/>
                    <a:pt x="1134" y="13"/>
                  </a:cubicBezTo>
                  <a:cubicBezTo>
                    <a:pt x="1134" y="12"/>
                    <a:pt x="1135" y="11"/>
                    <a:pt x="1135" y="11"/>
                  </a:cubicBezTo>
                  <a:cubicBezTo>
                    <a:pt x="1135" y="9"/>
                    <a:pt x="1134" y="9"/>
                    <a:pt x="1132" y="8"/>
                  </a:cubicBezTo>
                  <a:cubicBezTo>
                    <a:pt x="1131" y="7"/>
                    <a:pt x="1128" y="7"/>
                    <a:pt x="1125" y="7"/>
                  </a:cubicBezTo>
                  <a:cubicBezTo>
                    <a:pt x="1124" y="7"/>
                    <a:pt x="1124" y="7"/>
                    <a:pt x="1124" y="7"/>
                  </a:cubicBezTo>
                  <a:cubicBezTo>
                    <a:pt x="1124" y="2"/>
                    <a:pt x="1124" y="2"/>
                    <a:pt x="1124" y="2"/>
                  </a:cubicBezTo>
                  <a:cubicBezTo>
                    <a:pt x="1126" y="2"/>
                    <a:pt x="1128" y="2"/>
                    <a:pt x="1130" y="2"/>
                  </a:cubicBezTo>
                  <a:cubicBezTo>
                    <a:pt x="1132" y="2"/>
                    <a:pt x="1135" y="2"/>
                    <a:pt x="1137" y="2"/>
                  </a:cubicBezTo>
                  <a:cubicBezTo>
                    <a:pt x="1140" y="2"/>
                    <a:pt x="1143" y="2"/>
                    <a:pt x="1145" y="2"/>
                  </a:cubicBezTo>
                  <a:cubicBezTo>
                    <a:pt x="1147" y="2"/>
                    <a:pt x="1149" y="2"/>
                    <a:pt x="1151" y="2"/>
                  </a:cubicBezTo>
                  <a:cubicBezTo>
                    <a:pt x="1152" y="7"/>
                    <a:pt x="1152" y="7"/>
                    <a:pt x="1152" y="7"/>
                  </a:cubicBezTo>
                  <a:cubicBezTo>
                    <a:pt x="1149" y="7"/>
                    <a:pt x="1148" y="8"/>
                    <a:pt x="1146" y="9"/>
                  </a:cubicBezTo>
                  <a:cubicBezTo>
                    <a:pt x="1145" y="10"/>
                    <a:pt x="1144" y="12"/>
                    <a:pt x="1143" y="15"/>
                  </a:cubicBezTo>
                  <a:cubicBezTo>
                    <a:pt x="1107" y="100"/>
                    <a:pt x="1107" y="100"/>
                    <a:pt x="1107" y="100"/>
                  </a:cubicBezTo>
                  <a:close/>
                  <a:moveTo>
                    <a:pt x="1163" y="99"/>
                  </a:moveTo>
                  <a:cubicBezTo>
                    <a:pt x="1163" y="93"/>
                    <a:pt x="1163" y="93"/>
                    <a:pt x="1163" y="93"/>
                  </a:cubicBezTo>
                  <a:cubicBezTo>
                    <a:pt x="1165" y="93"/>
                    <a:pt x="1165" y="93"/>
                    <a:pt x="1165" y="93"/>
                  </a:cubicBezTo>
                  <a:cubicBezTo>
                    <a:pt x="1168" y="93"/>
                    <a:pt x="1171" y="92"/>
                    <a:pt x="1173" y="91"/>
                  </a:cubicBezTo>
                  <a:cubicBezTo>
                    <a:pt x="1174" y="89"/>
                    <a:pt x="1175" y="87"/>
                    <a:pt x="1175" y="84"/>
                  </a:cubicBezTo>
                  <a:cubicBezTo>
                    <a:pt x="1175" y="16"/>
                    <a:pt x="1175" y="16"/>
                    <a:pt x="1175" y="16"/>
                  </a:cubicBezTo>
                  <a:cubicBezTo>
                    <a:pt x="1175" y="13"/>
                    <a:pt x="1174" y="11"/>
                    <a:pt x="1173" y="10"/>
                  </a:cubicBezTo>
                  <a:cubicBezTo>
                    <a:pt x="1171" y="8"/>
                    <a:pt x="1168" y="7"/>
                    <a:pt x="1165" y="7"/>
                  </a:cubicBezTo>
                  <a:cubicBezTo>
                    <a:pt x="1163" y="7"/>
                    <a:pt x="1163" y="7"/>
                    <a:pt x="1163" y="7"/>
                  </a:cubicBezTo>
                  <a:cubicBezTo>
                    <a:pt x="1163" y="2"/>
                    <a:pt x="1163" y="2"/>
                    <a:pt x="1163" y="2"/>
                  </a:cubicBezTo>
                  <a:cubicBezTo>
                    <a:pt x="1166" y="2"/>
                    <a:pt x="1170" y="2"/>
                    <a:pt x="1174" y="2"/>
                  </a:cubicBezTo>
                  <a:cubicBezTo>
                    <a:pt x="1178" y="2"/>
                    <a:pt x="1184" y="2"/>
                    <a:pt x="1193" y="2"/>
                  </a:cubicBezTo>
                  <a:cubicBezTo>
                    <a:pt x="1207" y="2"/>
                    <a:pt x="1207" y="2"/>
                    <a:pt x="1207" y="2"/>
                  </a:cubicBezTo>
                  <a:cubicBezTo>
                    <a:pt x="1214" y="2"/>
                    <a:pt x="1219" y="2"/>
                    <a:pt x="1224" y="2"/>
                  </a:cubicBezTo>
                  <a:cubicBezTo>
                    <a:pt x="1228" y="2"/>
                    <a:pt x="1232" y="2"/>
                    <a:pt x="1236" y="2"/>
                  </a:cubicBezTo>
                  <a:cubicBezTo>
                    <a:pt x="1236" y="5"/>
                    <a:pt x="1236" y="9"/>
                    <a:pt x="1236" y="13"/>
                  </a:cubicBezTo>
                  <a:cubicBezTo>
                    <a:pt x="1236" y="16"/>
                    <a:pt x="1237" y="21"/>
                    <a:pt x="1237" y="25"/>
                  </a:cubicBezTo>
                  <a:cubicBezTo>
                    <a:pt x="1231" y="25"/>
                    <a:pt x="1231" y="25"/>
                    <a:pt x="1231" y="25"/>
                  </a:cubicBezTo>
                  <a:cubicBezTo>
                    <a:pt x="1230" y="19"/>
                    <a:pt x="1228" y="15"/>
                    <a:pt x="1225" y="12"/>
                  </a:cubicBezTo>
                  <a:cubicBezTo>
                    <a:pt x="1222" y="10"/>
                    <a:pt x="1216" y="9"/>
                    <a:pt x="1208" y="9"/>
                  </a:cubicBezTo>
                  <a:cubicBezTo>
                    <a:pt x="1204" y="9"/>
                    <a:pt x="1201" y="9"/>
                    <a:pt x="1200" y="10"/>
                  </a:cubicBezTo>
                  <a:cubicBezTo>
                    <a:pt x="1198" y="10"/>
                    <a:pt x="1198" y="12"/>
                    <a:pt x="1198" y="13"/>
                  </a:cubicBezTo>
                  <a:cubicBezTo>
                    <a:pt x="1198" y="46"/>
                    <a:pt x="1198" y="46"/>
                    <a:pt x="1198" y="46"/>
                  </a:cubicBezTo>
                  <a:cubicBezTo>
                    <a:pt x="1210" y="46"/>
                    <a:pt x="1210" y="46"/>
                    <a:pt x="1210" y="46"/>
                  </a:cubicBezTo>
                  <a:cubicBezTo>
                    <a:pt x="1214" y="46"/>
                    <a:pt x="1217" y="45"/>
                    <a:pt x="1219" y="42"/>
                  </a:cubicBezTo>
                  <a:cubicBezTo>
                    <a:pt x="1221" y="40"/>
                    <a:pt x="1222" y="37"/>
                    <a:pt x="1222" y="32"/>
                  </a:cubicBezTo>
                  <a:cubicBezTo>
                    <a:pt x="1227" y="32"/>
                    <a:pt x="1227" y="32"/>
                    <a:pt x="1227" y="32"/>
                  </a:cubicBezTo>
                  <a:cubicBezTo>
                    <a:pt x="1227" y="35"/>
                    <a:pt x="1227" y="38"/>
                    <a:pt x="1227" y="40"/>
                  </a:cubicBezTo>
                  <a:cubicBezTo>
                    <a:pt x="1227" y="43"/>
                    <a:pt x="1227" y="46"/>
                    <a:pt x="1227" y="49"/>
                  </a:cubicBezTo>
                  <a:cubicBezTo>
                    <a:pt x="1227" y="52"/>
                    <a:pt x="1227" y="54"/>
                    <a:pt x="1227" y="57"/>
                  </a:cubicBezTo>
                  <a:cubicBezTo>
                    <a:pt x="1227" y="60"/>
                    <a:pt x="1227" y="63"/>
                    <a:pt x="1227" y="65"/>
                  </a:cubicBezTo>
                  <a:cubicBezTo>
                    <a:pt x="1222" y="65"/>
                    <a:pt x="1222" y="65"/>
                    <a:pt x="1222" y="65"/>
                  </a:cubicBezTo>
                  <a:cubicBezTo>
                    <a:pt x="1222" y="60"/>
                    <a:pt x="1221" y="57"/>
                    <a:pt x="1219" y="55"/>
                  </a:cubicBezTo>
                  <a:cubicBezTo>
                    <a:pt x="1218" y="53"/>
                    <a:pt x="1215" y="52"/>
                    <a:pt x="1211" y="52"/>
                  </a:cubicBezTo>
                  <a:cubicBezTo>
                    <a:pt x="1198" y="52"/>
                    <a:pt x="1198" y="52"/>
                    <a:pt x="1198" y="52"/>
                  </a:cubicBezTo>
                  <a:cubicBezTo>
                    <a:pt x="1198" y="85"/>
                    <a:pt x="1198" y="85"/>
                    <a:pt x="1198" y="85"/>
                  </a:cubicBezTo>
                  <a:cubicBezTo>
                    <a:pt x="1198" y="87"/>
                    <a:pt x="1198" y="88"/>
                    <a:pt x="1199" y="89"/>
                  </a:cubicBezTo>
                  <a:cubicBezTo>
                    <a:pt x="1201" y="90"/>
                    <a:pt x="1202" y="90"/>
                    <a:pt x="1205" y="90"/>
                  </a:cubicBezTo>
                  <a:cubicBezTo>
                    <a:pt x="1216" y="90"/>
                    <a:pt x="1224" y="89"/>
                    <a:pt x="1229" y="86"/>
                  </a:cubicBezTo>
                  <a:cubicBezTo>
                    <a:pt x="1233" y="83"/>
                    <a:pt x="1236" y="78"/>
                    <a:pt x="1238" y="71"/>
                  </a:cubicBezTo>
                  <a:cubicBezTo>
                    <a:pt x="1244" y="71"/>
                    <a:pt x="1244" y="71"/>
                    <a:pt x="1244" y="71"/>
                  </a:cubicBezTo>
                  <a:cubicBezTo>
                    <a:pt x="1243" y="76"/>
                    <a:pt x="1242" y="80"/>
                    <a:pt x="1241" y="85"/>
                  </a:cubicBezTo>
                  <a:cubicBezTo>
                    <a:pt x="1240" y="90"/>
                    <a:pt x="1239" y="94"/>
                    <a:pt x="1239" y="99"/>
                  </a:cubicBezTo>
                  <a:cubicBezTo>
                    <a:pt x="1233" y="98"/>
                    <a:pt x="1228" y="98"/>
                    <a:pt x="1221" y="98"/>
                  </a:cubicBezTo>
                  <a:cubicBezTo>
                    <a:pt x="1215" y="98"/>
                    <a:pt x="1208" y="98"/>
                    <a:pt x="1201" y="98"/>
                  </a:cubicBezTo>
                  <a:cubicBezTo>
                    <a:pt x="1193" y="98"/>
                    <a:pt x="1186" y="98"/>
                    <a:pt x="1180" y="98"/>
                  </a:cubicBezTo>
                  <a:cubicBezTo>
                    <a:pt x="1174" y="98"/>
                    <a:pt x="1168" y="98"/>
                    <a:pt x="1163" y="99"/>
                  </a:cubicBezTo>
                  <a:cubicBezTo>
                    <a:pt x="1163" y="99"/>
                    <a:pt x="1163" y="99"/>
                    <a:pt x="1163" y="99"/>
                  </a:cubicBezTo>
                  <a:close/>
                  <a:moveTo>
                    <a:pt x="1259" y="99"/>
                  </a:moveTo>
                  <a:cubicBezTo>
                    <a:pt x="1259" y="93"/>
                    <a:pt x="1259" y="93"/>
                    <a:pt x="1259" y="93"/>
                  </a:cubicBezTo>
                  <a:cubicBezTo>
                    <a:pt x="1263" y="93"/>
                    <a:pt x="1266" y="92"/>
                    <a:pt x="1267" y="91"/>
                  </a:cubicBezTo>
                  <a:cubicBezTo>
                    <a:pt x="1269" y="89"/>
                    <a:pt x="1270" y="86"/>
                    <a:pt x="1270" y="81"/>
                  </a:cubicBezTo>
                  <a:cubicBezTo>
                    <a:pt x="1270" y="16"/>
                    <a:pt x="1270" y="16"/>
                    <a:pt x="1270" y="16"/>
                  </a:cubicBezTo>
                  <a:cubicBezTo>
                    <a:pt x="1270" y="13"/>
                    <a:pt x="1269" y="11"/>
                    <a:pt x="1267" y="9"/>
                  </a:cubicBezTo>
                  <a:cubicBezTo>
                    <a:pt x="1266" y="8"/>
                    <a:pt x="1263" y="7"/>
                    <a:pt x="1260" y="7"/>
                  </a:cubicBezTo>
                  <a:cubicBezTo>
                    <a:pt x="1259" y="7"/>
                    <a:pt x="1259" y="7"/>
                    <a:pt x="1259" y="7"/>
                  </a:cubicBezTo>
                  <a:cubicBezTo>
                    <a:pt x="1259" y="2"/>
                    <a:pt x="1259" y="2"/>
                    <a:pt x="1259" y="2"/>
                  </a:cubicBezTo>
                  <a:cubicBezTo>
                    <a:pt x="1262" y="2"/>
                    <a:pt x="1265" y="2"/>
                    <a:pt x="1268" y="2"/>
                  </a:cubicBezTo>
                  <a:cubicBezTo>
                    <a:pt x="1271" y="2"/>
                    <a:pt x="1274" y="3"/>
                    <a:pt x="1277" y="3"/>
                  </a:cubicBezTo>
                  <a:cubicBezTo>
                    <a:pt x="1281" y="3"/>
                    <a:pt x="1286" y="2"/>
                    <a:pt x="1292" y="2"/>
                  </a:cubicBezTo>
                  <a:cubicBezTo>
                    <a:pt x="1298" y="2"/>
                    <a:pt x="1302" y="2"/>
                    <a:pt x="1305" y="2"/>
                  </a:cubicBezTo>
                  <a:cubicBezTo>
                    <a:pt x="1316" y="2"/>
                    <a:pt x="1325" y="4"/>
                    <a:pt x="1330" y="7"/>
                  </a:cubicBezTo>
                  <a:cubicBezTo>
                    <a:pt x="1336" y="11"/>
                    <a:pt x="1339" y="17"/>
                    <a:pt x="1339" y="24"/>
                  </a:cubicBezTo>
                  <a:cubicBezTo>
                    <a:pt x="1339" y="30"/>
                    <a:pt x="1337" y="36"/>
                    <a:pt x="1333" y="40"/>
                  </a:cubicBezTo>
                  <a:cubicBezTo>
                    <a:pt x="1329" y="45"/>
                    <a:pt x="1323" y="49"/>
                    <a:pt x="1316" y="51"/>
                  </a:cubicBezTo>
                  <a:cubicBezTo>
                    <a:pt x="1320" y="53"/>
                    <a:pt x="1324" y="56"/>
                    <a:pt x="1328" y="61"/>
                  </a:cubicBezTo>
                  <a:cubicBezTo>
                    <a:pt x="1332" y="66"/>
                    <a:pt x="1336" y="73"/>
                    <a:pt x="1341" y="82"/>
                  </a:cubicBezTo>
                  <a:cubicBezTo>
                    <a:pt x="1341" y="83"/>
                    <a:pt x="1341" y="84"/>
                    <a:pt x="1342" y="85"/>
                  </a:cubicBezTo>
                  <a:cubicBezTo>
                    <a:pt x="1345" y="92"/>
                    <a:pt x="1348" y="95"/>
                    <a:pt x="1351" y="95"/>
                  </a:cubicBezTo>
                  <a:cubicBezTo>
                    <a:pt x="1352" y="95"/>
                    <a:pt x="1352" y="95"/>
                    <a:pt x="1352" y="95"/>
                  </a:cubicBezTo>
                  <a:cubicBezTo>
                    <a:pt x="1352" y="100"/>
                    <a:pt x="1352" y="100"/>
                    <a:pt x="1352" y="100"/>
                  </a:cubicBezTo>
                  <a:cubicBezTo>
                    <a:pt x="1347" y="99"/>
                    <a:pt x="1341" y="99"/>
                    <a:pt x="1334" y="98"/>
                  </a:cubicBezTo>
                  <a:cubicBezTo>
                    <a:pt x="1333" y="98"/>
                    <a:pt x="1333" y="98"/>
                    <a:pt x="1332" y="98"/>
                  </a:cubicBezTo>
                  <a:cubicBezTo>
                    <a:pt x="1328" y="98"/>
                    <a:pt x="1326" y="97"/>
                    <a:pt x="1324" y="96"/>
                  </a:cubicBezTo>
                  <a:cubicBezTo>
                    <a:pt x="1322" y="94"/>
                    <a:pt x="1320" y="91"/>
                    <a:pt x="1318" y="86"/>
                  </a:cubicBezTo>
                  <a:cubicBezTo>
                    <a:pt x="1317" y="83"/>
                    <a:pt x="1316" y="80"/>
                    <a:pt x="1314" y="75"/>
                  </a:cubicBezTo>
                  <a:cubicBezTo>
                    <a:pt x="1310" y="64"/>
                    <a:pt x="1307" y="58"/>
                    <a:pt x="1304" y="56"/>
                  </a:cubicBezTo>
                  <a:cubicBezTo>
                    <a:pt x="1303" y="56"/>
                    <a:pt x="1302" y="55"/>
                    <a:pt x="1301" y="55"/>
                  </a:cubicBezTo>
                  <a:cubicBezTo>
                    <a:pt x="1300" y="55"/>
                    <a:pt x="1298" y="55"/>
                    <a:pt x="1296" y="55"/>
                  </a:cubicBezTo>
                  <a:cubicBezTo>
                    <a:pt x="1296" y="55"/>
                    <a:pt x="1295" y="55"/>
                    <a:pt x="1295" y="55"/>
                  </a:cubicBezTo>
                  <a:cubicBezTo>
                    <a:pt x="1294" y="55"/>
                    <a:pt x="1293" y="55"/>
                    <a:pt x="1292" y="55"/>
                  </a:cubicBezTo>
                  <a:cubicBezTo>
                    <a:pt x="1292" y="81"/>
                    <a:pt x="1292" y="81"/>
                    <a:pt x="1292" y="81"/>
                  </a:cubicBezTo>
                  <a:cubicBezTo>
                    <a:pt x="1292" y="86"/>
                    <a:pt x="1293" y="89"/>
                    <a:pt x="1294" y="90"/>
                  </a:cubicBezTo>
                  <a:cubicBezTo>
                    <a:pt x="1295" y="92"/>
                    <a:pt x="1298" y="93"/>
                    <a:pt x="1302" y="93"/>
                  </a:cubicBezTo>
                  <a:cubicBezTo>
                    <a:pt x="1302" y="99"/>
                    <a:pt x="1302" y="99"/>
                    <a:pt x="1302" y="99"/>
                  </a:cubicBezTo>
                  <a:cubicBezTo>
                    <a:pt x="1297" y="98"/>
                    <a:pt x="1292" y="98"/>
                    <a:pt x="1289" y="98"/>
                  </a:cubicBezTo>
                  <a:cubicBezTo>
                    <a:pt x="1285" y="98"/>
                    <a:pt x="1282" y="98"/>
                    <a:pt x="1281" y="98"/>
                  </a:cubicBezTo>
                  <a:cubicBezTo>
                    <a:pt x="1277" y="98"/>
                    <a:pt x="1274" y="98"/>
                    <a:pt x="1270" y="98"/>
                  </a:cubicBezTo>
                  <a:cubicBezTo>
                    <a:pt x="1267" y="98"/>
                    <a:pt x="1263" y="98"/>
                    <a:pt x="1259" y="99"/>
                  </a:cubicBezTo>
                  <a:cubicBezTo>
                    <a:pt x="1259" y="99"/>
                    <a:pt x="1259" y="99"/>
                    <a:pt x="1259" y="99"/>
                  </a:cubicBezTo>
                  <a:close/>
                  <a:moveTo>
                    <a:pt x="1292" y="48"/>
                  </a:moveTo>
                  <a:cubicBezTo>
                    <a:pt x="1298" y="48"/>
                    <a:pt x="1298" y="48"/>
                    <a:pt x="1298" y="48"/>
                  </a:cubicBezTo>
                  <a:cubicBezTo>
                    <a:pt x="1305" y="48"/>
                    <a:pt x="1310" y="46"/>
                    <a:pt x="1313" y="43"/>
                  </a:cubicBezTo>
                  <a:cubicBezTo>
                    <a:pt x="1316" y="40"/>
                    <a:pt x="1318" y="35"/>
                    <a:pt x="1318" y="28"/>
                  </a:cubicBezTo>
                  <a:cubicBezTo>
                    <a:pt x="1318" y="21"/>
                    <a:pt x="1316" y="16"/>
                    <a:pt x="1313" y="13"/>
                  </a:cubicBezTo>
                  <a:cubicBezTo>
                    <a:pt x="1309" y="10"/>
                    <a:pt x="1304" y="8"/>
                    <a:pt x="1297" y="8"/>
                  </a:cubicBezTo>
                  <a:cubicBezTo>
                    <a:pt x="1295" y="8"/>
                    <a:pt x="1295" y="8"/>
                    <a:pt x="1294" y="8"/>
                  </a:cubicBezTo>
                  <a:cubicBezTo>
                    <a:pt x="1293" y="9"/>
                    <a:pt x="1293" y="9"/>
                    <a:pt x="1292" y="9"/>
                  </a:cubicBezTo>
                  <a:cubicBezTo>
                    <a:pt x="1292" y="48"/>
                    <a:pt x="1292" y="48"/>
                    <a:pt x="1292" y="48"/>
                  </a:cubicBezTo>
                  <a:close/>
                  <a:moveTo>
                    <a:pt x="1370" y="66"/>
                  </a:moveTo>
                  <a:cubicBezTo>
                    <a:pt x="1380" y="66"/>
                    <a:pt x="1380" y="66"/>
                    <a:pt x="1380" y="66"/>
                  </a:cubicBezTo>
                  <a:cubicBezTo>
                    <a:pt x="1380" y="75"/>
                    <a:pt x="1382" y="81"/>
                    <a:pt x="1385" y="85"/>
                  </a:cubicBezTo>
                  <a:cubicBezTo>
                    <a:pt x="1389" y="90"/>
                    <a:pt x="1394" y="92"/>
                    <a:pt x="1400" y="92"/>
                  </a:cubicBezTo>
                  <a:cubicBezTo>
                    <a:pt x="1406" y="92"/>
                    <a:pt x="1410" y="90"/>
                    <a:pt x="1413" y="88"/>
                  </a:cubicBezTo>
                  <a:cubicBezTo>
                    <a:pt x="1416" y="85"/>
                    <a:pt x="1418" y="82"/>
                    <a:pt x="1418" y="77"/>
                  </a:cubicBezTo>
                  <a:cubicBezTo>
                    <a:pt x="1418" y="74"/>
                    <a:pt x="1417" y="71"/>
                    <a:pt x="1415" y="68"/>
                  </a:cubicBezTo>
                  <a:cubicBezTo>
                    <a:pt x="1413" y="66"/>
                    <a:pt x="1408" y="63"/>
                    <a:pt x="1400" y="60"/>
                  </a:cubicBezTo>
                  <a:cubicBezTo>
                    <a:pt x="1389" y="55"/>
                    <a:pt x="1381" y="51"/>
                    <a:pt x="1377" y="46"/>
                  </a:cubicBezTo>
                  <a:cubicBezTo>
                    <a:pt x="1373" y="41"/>
                    <a:pt x="1371" y="36"/>
                    <a:pt x="1371" y="29"/>
                  </a:cubicBezTo>
                  <a:cubicBezTo>
                    <a:pt x="1371" y="20"/>
                    <a:pt x="1374" y="13"/>
                    <a:pt x="1380" y="8"/>
                  </a:cubicBezTo>
                  <a:cubicBezTo>
                    <a:pt x="1386" y="2"/>
                    <a:pt x="1393" y="0"/>
                    <a:pt x="1403" y="0"/>
                  </a:cubicBezTo>
                  <a:cubicBezTo>
                    <a:pt x="1407" y="0"/>
                    <a:pt x="1411" y="0"/>
                    <a:pt x="1415" y="1"/>
                  </a:cubicBezTo>
                  <a:cubicBezTo>
                    <a:pt x="1420" y="1"/>
                    <a:pt x="1425" y="2"/>
                    <a:pt x="1431" y="3"/>
                  </a:cubicBezTo>
                  <a:cubicBezTo>
                    <a:pt x="1431" y="4"/>
                    <a:pt x="1431" y="4"/>
                    <a:pt x="1431" y="4"/>
                  </a:cubicBezTo>
                  <a:cubicBezTo>
                    <a:pt x="1431" y="9"/>
                    <a:pt x="1431" y="14"/>
                    <a:pt x="1431" y="17"/>
                  </a:cubicBezTo>
                  <a:cubicBezTo>
                    <a:pt x="1431" y="19"/>
                    <a:pt x="1431" y="23"/>
                    <a:pt x="1431" y="29"/>
                  </a:cubicBezTo>
                  <a:cubicBezTo>
                    <a:pt x="1431" y="29"/>
                    <a:pt x="1431" y="29"/>
                    <a:pt x="1431" y="29"/>
                  </a:cubicBezTo>
                  <a:cubicBezTo>
                    <a:pt x="1423" y="29"/>
                    <a:pt x="1423" y="29"/>
                    <a:pt x="1423" y="29"/>
                  </a:cubicBezTo>
                  <a:cubicBezTo>
                    <a:pt x="1423" y="22"/>
                    <a:pt x="1421" y="17"/>
                    <a:pt x="1418" y="13"/>
                  </a:cubicBezTo>
                  <a:cubicBezTo>
                    <a:pt x="1415" y="10"/>
                    <a:pt x="1410" y="8"/>
                    <a:pt x="1404" y="8"/>
                  </a:cubicBezTo>
                  <a:cubicBezTo>
                    <a:pt x="1400" y="8"/>
                    <a:pt x="1396" y="9"/>
                    <a:pt x="1393" y="11"/>
                  </a:cubicBezTo>
                  <a:cubicBezTo>
                    <a:pt x="1391" y="14"/>
                    <a:pt x="1389" y="17"/>
                    <a:pt x="1389" y="21"/>
                  </a:cubicBezTo>
                  <a:cubicBezTo>
                    <a:pt x="1389" y="24"/>
                    <a:pt x="1390" y="27"/>
                    <a:pt x="1392" y="30"/>
                  </a:cubicBezTo>
                  <a:cubicBezTo>
                    <a:pt x="1395" y="32"/>
                    <a:pt x="1400" y="35"/>
                    <a:pt x="1407" y="38"/>
                  </a:cubicBezTo>
                  <a:cubicBezTo>
                    <a:pt x="1408" y="38"/>
                    <a:pt x="1410" y="39"/>
                    <a:pt x="1412" y="40"/>
                  </a:cubicBezTo>
                  <a:cubicBezTo>
                    <a:pt x="1420" y="43"/>
                    <a:pt x="1426" y="46"/>
                    <a:pt x="1429" y="49"/>
                  </a:cubicBezTo>
                  <a:cubicBezTo>
                    <a:pt x="1432" y="51"/>
                    <a:pt x="1434" y="55"/>
                    <a:pt x="1435" y="58"/>
                  </a:cubicBezTo>
                  <a:cubicBezTo>
                    <a:pt x="1437" y="61"/>
                    <a:pt x="1437" y="65"/>
                    <a:pt x="1437" y="69"/>
                  </a:cubicBezTo>
                  <a:cubicBezTo>
                    <a:pt x="1437" y="79"/>
                    <a:pt x="1434" y="86"/>
                    <a:pt x="1428" y="92"/>
                  </a:cubicBezTo>
                  <a:cubicBezTo>
                    <a:pt x="1421" y="98"/>
                    <a:pt x="1413" y="101"/>
                    <a:pt x="1402" y="101"/>
                  </a:cubicBezTo>
                  <a:cubicBezTo>
                    <a:pt x="1396" y="101"/>
                    <a:pt x="1390" y="100"/>
                    <a:pt x="1385" y="99"/>
                  </a:cubicBezTo>
                  <a:cubicBezTo>
                    <a:pt x="1379" y="98"/>
                    <a:pt x="1374" y="96"/>
                    <a:pt x="1369" y="93"/>
                  </a:cubicBezTo>
                  <a:cubicBezTo>
                    <a:pt x="1370" y="90"/>
                    <a:pt x="1370" y="87"/>
                    <a:pt x="1370" y="83"/>
                  </a:cubicBezTo>
                  <a:cubicBezTo>
                    <a:pt x="1370" y="80"/>
                    <a:pt x="1370" y="77"/>
                    <a:pt x="1370" y="73"/>
                  </a:cubicBezTo>
                  <a:cubicBezTo>
                    <a:pt x="1370" y="71"/>
                    <a:pt x="1370" y="70"/>
                    <a:pt x="1370" y="69"/>
                  </a:cubicBezTo>
                  <a:cubicBezTo>
                    <a:pt x="1370" y="68"/>
                    <a:pt x="1370" y="67"/>
                    <a:pt x="1370" y="66"/>
                  </a:cubicBezTo>
                  <a:cubicBezTo>
                    <a:pt x="1370" y="66"/>
                    <a:pt x="1370" y="66"/>
                    <a:pt x="1370" y="66"/>
                  </a:cubicBezTo>
                  <a:close/>
                  <a:moveTo>
                    <a:pt x="1456" y="99"/>
                  </a:moveTo>
                  <a:cubicBezTo>
                    <a:pt x="1456" y="93"/>
                    <a:pt x="1456" y="93"/>
                    <a:pt x="1456" y="93"/>
                  </a:cubicBezTo>
                  <a:cubicBezTo>
                    <a:pt x="1457" y="93"/>
                    <a:pt x="1457" y="93"/>
                    <a:pt x="1457" y="93"/>
                  </a:cubicBezTo>
                  <a:cubicBezTo>
                    <a:pt x="1461" y="93"/>
                    <a:pt x="1464" y="92"/>
                    <a:pt x="1466" y="91"/>
                  </a:cubicBezTo>
                  <a:cubicBezTo>
                    <a:pt x="1467" y="89"/>
                    <a:pt x="1468" y="86"/>
                    <a:pt x="1468" y="81"/>
                  </a:cubicBezTo>
                  <a:cubicBezTo>
                    <a:pt x="1468" y="16"/>
                    <a:pt x="1468" y="16"/>
                    <a:pt x="1468" y="16"/>
                  </a:cubicBezTo>
                  <a:cubicBezTo>
                    <a:pt x="1468" y="13"/>
                    <a:pt x="1467" y="11"/>
                    <a:pt x="1465" y="9"/>
                  </a:cubicBezTo>
                  <a:cubicBezTo>
                    <a:pt x="1464" y="8"/>
                    <a:pt x="1461" y="7"/>
                    <a:pt x="1458" y="7"/>
                  </a:cubicBezTo>
                  <a:cubicBezTo>
                    <a:pt x="1456" y="7"/>
                    <a:pt x="1456" y="7"/>
                    <a:pt x="1456" y="7"/>
                  </a:cubicBezTo>
                  <a:cubicBezTo>
                    <a:pt x="1456" y="2"/>
                    <a:pt x="1456" y="2"/>
                    <a:pt x="1456" y="2"/>
                  </a:cubicBezTo>
                  <a:cubicBezTo>
                    <a:pt x="1460" y="2"/>
                    <a:pt x="1464" y="2"/>
                    <a:pt x="1468" y="2"/>
                  </a:cubicBezTo>
                  <a:cubicBezTo>
                    <a:pt x="1472" y="3"/>
                    <a:pt x="1475" y="3"/>
                    <a:pt x="1479" y="3"/>
                  </a:cubicBezTo>
                  <a:cubicBezTo>
                    <a:pt x="1483" y="3"/>
                    <a:pt x="1487" y="3"/>
                    <a:pt x="1491" y="2"/>
                  </a:cubicBezTo>
                  <a:cubicBezTo>
                    <a:pt x="1494" y="2"/>
                    <a:pt x="1498" y="2"/>
                    <a:pt x="1502" y="2"/>
                  </a:cubicBezTo>
                  <a:cubicBezTo>
                    <a:pt x="1502" y="7"/>
                    <a:pt x="1502" y="7"/>
                    <a:pt x="1502" y="7"/>
                  </a:cubicBezTo>
                  <a:cubicBezTo>
                    <a:pt x="1498" y="7"/>
                    <a:pt x="1495" y="8"/>
                    <a:pt x="1493" y="9"/>
                  </a:cubicBezTo>
                  <a:cubicBezTo>
                    <a:pt x="1492" y="10"/>
                    <a:pt x="1491" y="12"/>
                    <a:pt x="1491" y="16"/>
                  </a:cubicBezTo>
                  <a:cubicBezTo>
                    <a:pt x="1491" y="81"/>
                    <a:pt x="1491" y="81"/>
                    <a:pt x="1491" y="81"/>
                  </a:cubicBezTo>
                  <a:cubicBezTo>
                    <a:pt x="1491" y="86"/>
                    <a:pt x="1492" y="89"/>
                    <a:pt x="1493" y="91"/>
                  </a:cubicBezTo>
                  <a:cubicBezTo>
                    <a:pt x="1494" y="92"/>
                    <a:pt x="1497" y="93"/>
                    <a:pt x="1501" y="93"/>
                  </a:cubicBezTo>
                  <a:cubicBezTo>
                    <a:pt x="1502" y="93"/>
                    <a:pt x="1502" y="93"/>
                    <a:pt x="1502" y="93"/>
                  </a:cubicBezTo>
                  <a:cubicBezTo>
                    <a:pt x="1502" y="99"/>
                    <a:pt x="1502" y="99"/>
                    <a:pt x="1502" y="99"/>
                  </a:cubicBezTo>
                  <a:cubicBezTo>
                    <a:pt x="1498" y="98"/>
                    <a:pt x="1495" y="98"/>
                    <a:pt x="1491" y="98"/>
                  </a:cubicBezTo>
                  <a:cubicBezTo>
                    <a:pt x="1487" y="98"/>
                    <a:pt x="1483" y="98"/>
                    <a:pt x="1479" y="98"/>
                  </a:cubicBezTo>
                  <a:cubicBezTo>
                    <a:pt x="1476" y="98"/>
                    <a:pt x="1472" y="98"/>
                    <a:pt x="1469" y="98"/>
                  </a:cubicBezTo>
                  <a:cubicBezTo>
                    <a:pt x="1465" y="98"/>
                    <a:pt x="1461" y="98"/>
                    <a:pt x="1456" y="99"/>
                  </a:cubicBezTo>
                  <a:cubicBezTo>
                    <a:pt x="1456" y="99"/>
                    <a:pt x="1456" y="99"/>
                    <a:pt x="1456" y="99"/>
                  </a:cubicBezTo>
                  <a:close/>
                  <a:moveTo>
                    <a:pt x="1533" y="99"/>
                  </a:moveTo>
                  <a:cubicBezTo>
                    <a:pt x="1533" y="93"/>
                    <a:pt x="1533" y="93"/>
                    <a:pt x="1533" y="93"/>
                  </a:cubicBezTo>
                  <a:cubicBezTo>
                    <a:pt x="1535" y="93"/>
                    <a:pt x="1535" y="93"/>
                    <a:pt x="1535" y="93"/>
                  </a:cubicBezTo>
                  <a:cubicBezTo>
                    <a:pt x="1539" y="93"/>
                    <a:pt x="1542" y="92"/>
                    <a:pt x="1543" y="91"/>
                  </a:cubicBezTo>
                  <a:cubicBezTo>
                    <a:pt x="1545" y="89"/>
                    <a:pt x="1546" y="87"/>
                    <a:pt x="1546" y="84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3" y="9"/>
                    <a:pt x="1543" y="9"/>
                    <a:pt x="1543" y="9"/>
                  </a:cubicBezTo>
                  <a:cubicBezTo>
                    <a:pt x="1537" y="9"/>
                    <a:pt x="1532" y="10"/>
                    <a:pt x="1528" y="13"/>
                  </a:cubicBezTo>
                  <a:cubicBezTo>
                    <a:pt x="1525" y="16"/>
                    <a:pt x="1523" y="20"/>
                    <a:pt x="1522" y="26"/>
                  </a:cubicBezTo>
                  <a:cubicBezTo>
                    <a:pt x="1517" y="26"/>
                    <a:pt x="1517" y="26"/>
                    <a:pt x="1517" y="26"/>
                  </a:cubicBezTo>
                  <a:cubicBezTo>
                    <a:pt x="1518" y="2"/>
                    <a:pt x="1518" y="2"/>
                    <a:pt x="1518" y="2"/>
                  </a:cubicBezTo>
                  <a:cubicBezTo>
                    <a:pt x="1520" y="2"/>
                    <a:pt x="1522" y="2"/>
                    <a:pt x="1524" y="2"/>
                  </a:cubicBezTo>
                  <a:cubicBezTo>
                    <a:pt x="1527" y="2"/>
                    <a:pt x="1531" y="2"/>
                    <a:pt x="1536" y="2"/>
                  </a:cubicBezTo>
                  <a:cubicBezTo>
                    <a:pt x="1557" y="2"/>
                    <a:pt x="1557" y="2"/>
                    <a:pt x="1557" y="2"/>
                  </a:cubicBezTo>
                  <a:cubicBezTo>
                    <a:pt x="1578" y="2"/>
                    <a:pt x="1578" y="2"/>
                    <a:pt x="1578" y="2"/>
                  </a:cubicBezTo>
                  <a:cubicBezTo>
                    <a:pt x="1584" y="2"/>
                    <a:pt x="1588" y="2"/>
                    <a:pt x="1591" y="2"/>
                  </a:cubicBezTo>
                  <a:cubicBezTo>
                    <a:pt x="1593" y="2"/>
                    <a:pt x="1595" y="2"/>
                    <a:pt x="1597" y="2"/>
                  </a:cubicBezTo>
                  <a:cubicBezTo>
                    <a:pt x="1598" y="26"/>
                    <a:pt x="1598" y="26"/>
                    <a:pt x="1598" y="26"/>
                  </a:cubicBezTo>
                  <a:cubicBezTo>
                    <a:pt x="1593" y="26"/>
                    <a:pt x="1593" y="26"/>
                    <a:pt x="1593" y="26"/>
                  </a:cubicBezTo>
                  <a:cubicBezTo>
                    <a:pt x="1592" y="20"/>
                    <a:pt x="1590" y="16"/>
                    <a:pt x="1586" y="13"/>
                  </a:cubicBezTo>
                  <a:cubicBezTo>
                    <a:pt x="1583" y="10"/>
                    <a:pt x="1578" y="9"/>
                    <a:pt x="1572" y="9"/>
                  </a:cubicBezTo>
                  <a:cubicBezTo>
                    <a:pt x="1569" y="9"/>
                    <a:pt x="1569" y="9"/>
                    <a:pt x="1569" y="9"/>
                  </a:cubicBezTo>
                  <a:cubicBezTo>
                    <a:pt x="1569" y="83"/>
                    <a:pt x="1569" y="83"/>
                    <a:pt x="1569" y="83"/>
                  </a:cubicBezTo>
                  <a:cubicBezTo>
                    <a:pt x="1569" y="87"/>
                    <a:pt x="1570" y="89"/>
                    <a:pt x="1571" y="91"/>
                  </a:cubicBezTo>
                  <a:cubicBezTo>
                    <a:pt x="1573" y="92"/>
                    <a:pt x="1576" y="93"/>
                    <a:pt x="1580" y="93"/>
                  </a:cubicBezTo>
                  <a:cubicBezTo>
                    <a:pt x="1581" y="93"/>
                    <a:pt x="1581" y="93"/>
                    <a:pt x="1581" y="93"/>
                  </a:cubicBezTo>
                  <a:cubicBezTo>
                    <a:pt x="1581" y="99"/>
                    <a:pt x="1581" y="99"/>
                    <a:pt x="1581" y="99"/>
                  </a:cubicBezTo>
                  <a:cubicBezTo>
                    <a:pt x="1576" y="98"/>
                    <a:pt x="1571" y="98"/>
                    <a:pt x="1567" y="98"/>
                  </a:cubicBezTo>
                  <a:cubicBezTo>
                    <a:pt x="1563" y="98"/>
                    <a:pt x="1560" y="98"/>
                    <a:pt x="1557" y="98"/>
                  </a:cubicBezTo>
                  <a:cubicBezTo>
                    <a:pt x="1553" y="98"/>
                    <a:pt x="1549" y="98"/>
                    <a:pt x="1545" y="98"/>
                  </a:cubicBezTo>
                  <a:cubicBezTo>
                    <a:pt x="1541" y="98"/>
                    <a:pt x="1537" y="98"/>
                    <a:pt x="1533" y="99"/>
                  </a:cubicBezTo>
                  <a:cubicBezTo>
                    <a:pt x="1533" y="99"/>
                    <a:pt x="1533" y="99"/>
                    <a:pt x="1533" y="99"/>
                  </a:cubicBezTo>
                  <a:close/>
                  <a:moveTo>
                    <a:pt x="1666" y="56"/>
                  </a:moveTo>
                  <a:cubicBezTo>
                    <a:pt x="1666" y="81"/>
                    <a:pt x="1666" y="81"/>
                    <a:pt x="1666" y="81"/>
                  </a:cubicBezTo>
                  <a:cubicBezTo>
                    <a:pt x="1666" y="86"/>
                    <a:pt x="1667" y="89"/>
                    <a:pt x="1669" y="91"/>
                  </a:cubicBezTo>
                  <a:cubicBezTo>
                    <a:pt x="1670" y="92"/>
                    <a:pt x="1673" y="93"/>
                    <a:pt x="1678" y="93"/>
                  </a:cubicBezTo>
                  <a:cubicBezTo>
                    <a:pt x="1680" y="93"/>
                    <a:pt x="1680" y="93"/>
                    <a:pt x="1680" y="93"/>
                  </a:cubicBezTo>
                  <a:cubicBezTo>
                    <a:pt x="1680" y="99"/>
                    <a:pt x="1680" y="99"/>
                    <a:pt x="1680" y="99"/>
                  </a:cubicBezTo>
                  <a:cubicBezTo>
                    <a:pt x="1675" y="98"/>
                    <a:pt x="1670" y="98"/>
                    <a:pt x="1666" y="98"/>
                  </a:cubicBezTo>
                  <a:cubicBezTo>
                    <a:pt x="1661" y="98"/>
                    <a:pt x="1658" y="98"/>
                    <a:pt x="1656" y="98"/>
                  </a:cubicBezTo>
                  <a:cubicBezTo>
                    <a:pt x="1653" y="98"/>
                    <a:pt x="1649" y="98"/>
                    <a:pt x="1645" y="98"/>
                  </a:cubicBezTo>
                  <a:cubicBezTo>
                    <a:pt x="1640" y="98"/>
                    <a:pt x="1635" y="98"/>
                    <a:pt x="1630" y="99"/>
                  </a:cubicBezTo>
                  <a:cubicBezTo>
                    <a:pt x="1630" y="93"/>
                    <a:pt x="1630" y="93"/>
                    <a:pt x="1630" y="93"/>
                  </a:cubicBezTo>
                  <a:cubicBezTo>
                    <a:pt x="1633" y="93"/>
                    <a:pt x="1633" y="93"/>
                    <a:pt x="1633" y="93"/>
                  </a:cubicBezTo>
                  <a:cubicBezTo>
                    <a:pt x="1638" y="93"/>
                    <a:pt x="1641" y="92"/>
                    <a:pt x="1642" y="91"/>
                  </a:cubicBezTo>
                  <a:cubicBezTo>
                    <a:pt x="1644" y="89"/>
                    <a:pt x="1644" y="86"/>
                    <a:pt x="1644" y="81"/>
                  </a:cubicBezTo>
                  <a:cubicBezTo>
                    <a:pt x="1644" y="56"/>
                    <a:pt x="1644" y="56"/>
                    <a:pt x="1644" y="56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9" y="14"/>
                    <a:pt x="1619" y="14"/>
                    <a:pt x="1619" y="14"/>
                  </a:cubicBezTo>
                  <a:cubicBezTo>
                    <a:pt x="1616" y="10"/>
                    <a:pt x="1613" y="7"/>
                    <a:pt x="1610" y="7"/>
                  </a:cubicBezTo>
                  <a:cubicBezTo>
                    <a:pt x="1608" y="7"/>
                    <a:pt x="1608" y="7"/>
                    <a:pt x="1608" y="7"/>
                  </a:cubicBezTo>
                  <a:cubicBezTo>
                    <a:pt x="1608" y="2"/>
                    <a:pt x="1608" y="2"/>
                    <a:pt x="1608" y="2"/>
                  </a:cubicBezTo>
                  <a:cubicBezTo>
                    <a:pt x="1612" y="2"/>
                    <a:pt x="1616" y="2"/>
                    <a:pt x="1620" y="2"/>
                  </a:cubicBezTo>
                  <a:cubicBezTo>
                    <a:pt x="1623" y="2"/>
                    <a:pt x="1627" y="3"/>
                    <a:pt x="1631" y="3"/>
                  </a:cubicBezTo>
                  <a:cubicBezTo>
                    <a:pt x="1636" y="3"/>
                    <a:pt x="1640" y="2"/>
                    <a:pt x="1644" y="2"/>
                  </a:cubicBezTo>
                  <a:cubicBezTo>
                    <a:pt x="1648" y="2"/>
                    <a:pt x="1651" y="2"/>
                    <a:pt x="1654" y="2"/>
                  </a:cubicBezTo>
                  <a:cubicBezTo>
                    <a:pt x="1654" y="7"/>
                    <a:pt x="1654" y="7"/>
                    <a:pt x="1654" y="7"/>
                  </a:cubicBezTo>
                  <a:cubicBezTo>
                    <a:pt x="1650" y="7"/>
                    <a:pt x="1647" y="7"/>
                    <a:pt x="1646" y="8"/>
                  </a:cubicBezTo>
                  <a:cubicBezTo>
                    <a:pt x="1644" y="9"/>
                    <a:pt x="1644" y="9"/>
                    <a:pt x="1644" y="11"/>
                  </a:cubicBezTo>
                  <a:cubicBezTo>
                    <a:pt x="1644" y="11"/>
                    <a:pt x="1644" y="11"/>
                    <a:pt x="1644" y="12"/>
                  </a:cubicBezTo>
                  <a:cubicBezTo>
                    <a:pt x="1644" y="12"/>
                    <a:pt x="1644" y="13"/>
                    <a:pt x="1644" y="13"/>
                  </a:cubicBezTo>
                  <a:cubicBezTo>
                    <a:pt x="1664" y="48"/>
                    <a:pt x="1664" y="48"/>
                    <a:pt x="1664" y="48"/>
                  </a:cubicBezTo>
                  <a:cubicBezTo>
                    <a:pt x="1683" y="13"/>
                    <a:pt x="1683" y="13"/>
                    <a:pt x="1683" y="13"/>
                  </a:cubicBezTo>
                  <a:cubicBezTo>
                    <a:pt x="1683" y="12"/>
                    <a:pt x="1683" y="12"/>
                    <a:pt x="1683" y="11"/>
                  </a:cubicBezTo>
                  <a:cubicBezTo>
                    <a:pt x="1683" y="11"/>
                    <a:pt x="1683" y="11"/>
                    <a:pt x="1683" y="10"/>
                  </a:cubicBezTo>
                  <a:cubicBezTo>
                    <a:pt x="1683" y="9"/>
                    <a:pt x="1683" y="8"/>
                    <a:pt x="1681" y="8"/>
                  </a:cubicBezTo>
                  <a:cubicBezTo>
                    <a:pt x="1679" y="7"/>
                    <a:pt x="1677" y="7"/>
                    <a:pt x="1673" y="7"/>
                  </a:cubicBezTo>
                  <a:cubicBezTo>
                    <a:pt x="1673" y="2"/>
                    <a:pt x="1673" y="2"/>
                    <a:pt x="1673" y="2"/>
                  </a:cubicBezTo>
                  <a:cubicBezTo>
                    <a:pt x="1676" y="2"/>
                    <a:pt x="1679" y="2"/>
                    <a:pt x="1682" y="2"/>
                  </a:cubicBezTo>
                  <a:cubicBezTo>
                    <a:pt x="1684" y="2"/>
                    <a:pt x="1686" y="3"/>
                    <a:pt x="1688" y="3"/>
                  </a:cubicBezTo>
                  <a:cubicBezTo>
                    <a:pt x="1691" y="3"/>
                    <a:pt x="1693" y="2"/>
                    <a:pt x="1695" y="2"/>
                  </a:cubicBezTo>
                  <a:cubicBezTo>
                    <a:pt x="1698" y="2"/>
                    <a:pt x="1700" y="2"/>
                    <a:pt x="1702" y="2"/>
                  </a:cubicBezTo>
                  <a:cubicBezTo>
                    <a:pt x="1702" y="7"/>
                    <a:pt x="1702" y="7"/>
                    <a:pt x="1702" y="7"/>
                  </a:cubicBezTo>
                  <a:cubicBezTo>
                    <a:pt x="1699" y="7"/>
                    <a:pt x="1697" y="8"/>
                    <a:pt x="1696" y="8"/>
                  </a:cubicBezTo>
                  <a:cubicBezTo>
                    <a:pt x="1695" y="9"/>
                    <a:pt x="1694" y="10"/>
                    <a:pt x="1692" y="13"/>
                  </a:cubicBezTo>
                  <a:lnTo>
                    <a:pt x="1666" y="56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12" name="í$ļîdé"/>
            <p:cNvGrpSpPr/>
            <p:nvPr/>
          </p:nvGrpSpPr>
          <p:grpSpPr>
            <a:xfrm>
              <a:off x="10450629" y="404003"/>
              <a:ext cx="1011546" cy="270315"/>
              <a:chOff x="5102226" y="2428875"/>
              <a:chExt cx="5067300" cy="1354138"/>
            </a:xfrm>
            <a:solidFill>
              <a:srgbClr val="0A0A0A"/>
            </a:solidFill>
          </p:grpSpPr>
          <p:sp>
            <p:nvSpPr>
              <p:cNvPr id="13" name="ís1ïḋe"/>
              <p:cNvSpPr/>
              <p:nvPr/>
            </p:nvSpPr>
            <p:spPr bwMode="auto">
              <a:xfrm>
                <a:off x="5102226" y="2884488"/>
                <a:ext cx="1347788" cy="673100"/>
              </a:xfrm>
              <a:custGeom>
                <a:avLst/>
                <a:gdLst>
                  <a:gd name="T0" fmla="*/ 62 w 409"/>
                  <a:gd name="T1" fmla="*/ 79 h 204"/>
                  <a:gd name="T2" fmla="*/ 47 w 409"/>
                  <a:gd name="T3" fmla="*/ 55 h 204"/>
                  <a:gd name="T4" fmla="*/ 23 w 409"/>
                  <a:gd name="T5" fmla="*/ 49 h 204"/>
                  <a:gd name="T6" fmla="*/ 0 w 409"/>
                  <a:gd name="T7" fmla="*/ 87 h 204"/>
                  <a:gd name="T8" fmla="*/ 34 w 409"/>
                  <a:gd name="T9" fmla="*/ 193 h 204"/>
                  <a:gd name="T10" fmla="*/ 70 w 409"/>
                  <a:gd name="T11" fmla="*/ 186 h 204"/>
                  <a:gd name="T12" fmla="*/ 65 w 409"/>
                  <a:gd name="T13" fmla="*/ 129 h 204"/>
                  <a:gd name="T14" fmla="*/ 132 w 409"/>
                  <a:gd name="T15" fmla="*/ 63 h 204"/>
                  <a:gd name="T16" fmla="*/ 219 w 409"/>
                  <a:gd name="T17" fmla="*/ 42 h 204"/>
                  <a:gd name="T18" fmla="*/ 223 w 409"/>
                  <a:gd name="T19" fmla="*/ 63 h 204"/>
                  <a:gd name="T20" fmla="*/ 191 w 409"/>
                  <a:gd name="T21" fmla="*/ 105 h 204"/>
                  <a:gd name="T22" fmla="*/ 179 w 409"/>
                  <a:gd name="T23" fmla="*/ 103 h 204"/>
                  <a:gd name="T24" fmla="*/ 166 w 409"/>
                  <a:gd name="T25" fmla="*/ 77 h 204"/>
                  <a:gd name="T26" fmla="*/ 141 w 409"/>
                  <a:gd name="T27" fmla="*/ 85 h 204"/>
                  <a:gd name="T28" fmla="*/ 150 w 409"/>
                  <a:gd name="T29" fmla="*/ 113 h 204"/>
                  <a:gd name="T30" fmla="*/ 156 w 409"/>
                  <a:gd name="T31" fmla="*/ 127 h 204"/>
                  <a:gd name="T32" fmla="*/ 126 w 409"/>
                  <a:gd name="T33" fmla="*/ 142 h 204"/>
                  <a:gd name="T34" fmla="*/ 108 w 409"/>
                  <a:gd name="T35" fmla="*/ 153 h 204"/>
                  <a:gd name="T36" fmla="*/ 122 w 409"/>
                  <a:gd name="T37" fmla="*/ 177 h 204"/>
                  <a:gd name="T38" fmla="*/ 160 w 409"/>
                  <a:gd name="T39" fmla="*/ 156 h 204"/>
                  <a:gd name="T40" fmla="*/ 202 w 409"/>
                  <a:gd name="T41" fmla="*/ 149 h 204"/>
                  <a:gd name="T42" fmla="*/ 225 w 409"/>
                  <a:gd name="T43" fmla="*/ 169 h 204"/>
                  <a:gd name="T44" fmla="*/ 280 w 409"/>
                  <a:gd name="T45" fmla="*/ 173 h 204"/>
                  <a:gd name="T46" fmla="*/ 369 w 409"/>
                  <a:gd name="T47" fmla="*/ 139 h 204"/>
                  <a:gd name="T48" fmla="*/ 404 w 409"/>
                  <a:gd name="T49" fmla="*/ 129 h 204"/>
                  <a:gd name="T50" fmla="*/ 337 w 409"/>
                  <a:gd name="T51" fmla="*/ 21 h 204"/>
                  <a:gd name="T52" fmla="*/ 193 w 409"/>
                  <a:gd name="T53" fmla="*/ 12 h 204"/>
                  <a:gd name="T54" fmla="*/ 93 w 409"/>
                  <a:gd name="T55" fmla="*/ 54 h 204"/>
                  <a:gd name="T56" fmla="*/ 62 w 409"/>
                  <a:gd name="T57" fmla="*/ 79 h 204"/>
                  <a:gd name="T58" fmla="*/ 62 w 409"/>
                  <a:gd name="T59" fmla="*/ 79 h 204"/>
                  <a:gd name="T60" fmla="*/ 204 w 409"/>
                  <a:gd name="T61" fmla="*/ 125 h 204"/>
                  <a:gd name="T62" fmla="*/ 194 w 409"/>
                  <a:gd name="T63" fmla="*/ 124 h 204"/>
                  <a:gd name="T64" fmla="*/ 244 w 409"/>
                  <a:gd name="T65" fmla="*/ 90 h 204"/>
                  <a:gd name="T66" fmla="*/ 245 w 409"/>
                  <a:gd name="T67" fmla="*/ 60 h 204"/>
                  <a:gd name="T68" fmla="*/ 234 w 409"/>
                  <a:gd name="T69" fmla="*/ 45 h 204"/>
                  <a:gd name="T70" fmla="*/ 284 w 409"/>
                  <a:gd name="T71" fmla="*/ 43 h 204"/>
                  <a:gd name="T72" fmla="*/ 357 w 409"/>
                  <a:gd name="T73" fmla="*/ 75 h 204"/>
                  <a:gd name="T74" fmla="*/ 307 w 409"/>
                  <a:gd name="T75" fmla="*/ 112 h 204"/>
                  <a:gd name="T76" fmla="*/ 249 w 409"/>
                  <a:gd name="T77" fmla="*/ 142 h 204"/>
                  <a:gd name="T78" fmla="*/ 229 w 409"/>
                  <a:gd name="T79" fmla="*/ 127 h 204"/>
                  <a:gd name="T80" fmla="*/ 204 w 409"/>
                  <a:gd name="T81" fmla="*/ 1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09" h="204">
                    <a:moveTo>
                      <a:pt x="62" y="79"/>
                    </a:moveTo>
                    <a:cubicBezTo>
                      <a:pt x="56" y="77"/>
                      <a:pt x="57" y="61"/>
                      <a:pt x="47" y="55"/>
                    </a:cubicBezTo>
                    <a:cubicBezTo>
                      <a:pt x="38" y="49"/>
                      <a:pt x="30" y="49"/>
                      <a:pt x="23" y="49"/>
                    </a:cubicBezTo>
                    <a:cubicBezTo>
                      <a:pt x="16" y="50"/>
                      <a:pt x="1" y="62"/>
                      <a:pt x="0" y="87"/>
                    </a:cubicBezTo>
                    <a:cubicBezTo>
                      <a:pt x="0" y="112"/>
                      <a:pt x="25" y="181"/>
                      <a:pt x="34" y="193"/>
                    </a:cubicBezTo>
                    <a:cubicBezTo>
                      <a:pt x="43" y="204"/>
                      <a:pt x="74" y="198"/>
                      <a:pt x="70" y="186"/>
                    </a:cubicBezTo>
                    <a:cubicBezTo>
                      <a:pt x="65" y="175"/>
                      <a:pt x="57" y="144"/>
                      <a:pt x="65" y="129"/>
                    </a:cubicBezTo>
                    <a:cubicBezTo>
                      <a:pt x="73" y="115"/>
                      <a:pt x="88" y="89"/>
                      <a:pt x="132" y="63"/>
                    </a:cubicBezTo>
                    <a:cubicBezTo>
                      <a:pt x="177" y="38"/>
                      <a:pt x="211" y="39"/>
                      <a:pt x="219" y="42"/>
                    </a:cubicBezTo>
                    <a:cubicBezTo>
                      <a:pt x="227" y="45"/>
                      <a:pt x="224" y="59"/>
                      <a:pt x="223" y="63"/>
                    </a:cubicBezTo>
                    <a:cubicBezTo>
                      <a:pt x="221" y="67"/>
                      <a:pt x="191" y="102"/>
                      <a:pt x="191" y="105"/>
                    </a:cubicBezTo>
                    <a:cubicBezTo>
                      <a:pt x="190" y="108"/>
                      <a:pt x="180" y="114"/>
                      <a:pt x="179" y="103"/>
                    </a:cubicBezTo>
                    <a:cubicBezTo>
                      <a:pt x="179" y="92"/>
                      <a:pt x="177" y="81"/>
                      <a:pt x="166" y="77"/>
                    </a:cubicBezTo>
                    <a:cubicBezTo>
                      <a:pt x="156" y="73"/>
                      <a:pt x="146" y="71"/>
                      <a:pt x="141" y="85"/>
                    </a:cubicBezTo>
                    <a:cubicBezTo>
                      <a:pt x="137" y="99"/>
                      <a:pt x="144" y="109"/>
                      <a:pt x="150" y="113"/>
                    </a:cubicBezTo>
                    <a:cubicBezTo>
                      <a:pt x="155" y="118"/>
                      <a:pt x="164" y="126"/>
                      <a:pt x="156" y="127"/>
                    </a:cubicBezTo>
                    <a:cubicBezTo>
                      <a:pt x="149" y="127"/>
                      <a:pt x="126" y="142"/>
                      <a:pt x="126" y="142"/>
                    </a:cubicBezTo>
                    <a:cubicBezTo>
                      <a:pt x="126" y="142"/>
                      <a:pt x="111" y="140"/>
                      <a:pt x="108" y="153"/>
                    </a:cubicBezTo>
                    <a:cubicBezTo>
                      <a:pt x="106" y="166"/>
                      <a:pt x="115" y="181"/>
                      <a:pt x="122" y="177"/>
                    </a:cubicBezTo>
                    <a:cubicBezTo>
                      <a:pt x="128" y="173"/>
                      <a:pt x="148" y="161"/>
                      <a:pt x="160" y="156"/>
                    </a:cubicBezTo>
                    <a:cubicBezTo>
                      <a:pt x="173" y="151"/>
                      <a:pt x="194" y="144"/>
                      <a:pt x="202" y="149"/>
                    </a:cubicBezTo>
                    <a:cubicBezTo>
                      <a:pt x="210" y="154"/>
                      <a:pt x="211" y="162"/>
                      <a:pt x="225" y="169"/>
                    </a:cubicBezTo>
                    <a:cubicBezTo>
                      <a:pt x="240" y="177"/>
                      <a:pt x="268" y="178"/>
                      <a:pt x="280" y="173"/>
                    </a:cubicBezTo>
                    <a:cubicBezTo>
                      <a:pt x="292" y="167"/>
                      <a:pt x="356" y="138"/>
                      <a:pt x="369" y="139"/>
                    </a:cubicBezTo>
                    <a:cubicBezTo>
                      <a:pt x="383" y="140"/>
                      <a:pt x="398" y="154"/>
                      <a:pt x="404" y="129"/>
                    </a:cubicBezTo>
                    <a:cubicBezTo>
                      <a:pt x="409" y="104"/>
                      <a:pt x="378" y="37"/>
                      <a:pt x="337" y="21"/>
                    </a:cubicBezTo>
                    <a:cubicBezTo>
                      <a:pt x="295" y="5"/>
                      <a:pt x="248" y="0"/>
                      <a:pt x="193" y="12"/>
                    </a:cubicBezTo>
                    <a:cubicBezTo>
                      <a:pt x="139" y="23"/>
                      <a:pt x="113" y="34"/>
                      <a:pt x="93" y="54"/>
                    </a:cubicBezTo>
                    <a:cubicBezTo>
                      <a:pt x="73" y="73"/>
                      <a:pt x="68" y="82"/>
                      <a:pt x="62" y="79"/>
                    </a:cubicBezTo>
                    <a:cubicBezTo>
                      <a:pt x="62" y="79"/>
                      <a:pt x="62" y="79"/>
                      <a:pt x="62" y="79"/>
                    </a:cubicBezTo>
                    <a:close/>
                    <a:moveTo>
                      <a:pt x="204" y="125"/>
                    </a:moveTo>
                    <a:cubicBezTo>
                      <a:pt x="204" y="125"/>
                      <a:pt x="200" y="122"/>
                      <a:pt x="194" y="124"/>
                    </a:cubicBezTo>
                    <a:cubicBezTo>
                      <a:pt x="188" y="125"/>
                      <a:pt x="229" y="99"/>
                      <a:pt x="244" y="90"/>
                    </a:cubicBezTo>
                    <a:cubicBezTo>
                      <a:pt x="259" y="81"/>
                      <a:pt x="253" y="71"/>
                      <a:pt x="245" y="60"/>
                    </a:cubicBezTo>
                    <a:cubicBezTo>
                      <a:pt x="238" y="50"/>
                      <a:pt x="238" y="50"/>
                      <a:pt x="234" y="45"/>
                    </a:cubicBezTo>
                    <a:cubicBezTo>
                      <a:pt x="251" y="42"/>
                      <a:pt x="264" y="41"/>
                      <a:pt x="284" y="43"/>
                    </a:cubicBezTo>
                    <a:cubicBezTo>
                      <a:pt x="310" y="45"/>
                      <a:pt x="341" y="53"/>
                      <a:pt x="357" y="75"/>
                    </a:cubicBezTo>
                    <a:cubicBezTo>
                      <a:pt x="366" y="87"/>
                      <a:pt x="319" y="105"/>
                      <a:pt x="307" y="112"/>
                    </a:cubicBezTo>
                    <a:cubicBezTo>
                      <a:pt x="294" y="118"/>
                      <a:pt x="257" y="138"/>
                      <a:pt x="249" y="142"/>
                    </a:cubicBezTo>
                    <a:cubicBezTo>
                      <a:pt x="241" y="145"/>
                      <a:pt x="238" y="137"/>
                      <a:pt x="229" y="127"/>
                    </a:cubicBezTo>
                    <a:cubicBezTo>
                      <a:pt x="220" y="118"/>
                      <a:pt x="204" y="125"/>
                      <a:pt x="204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4" name="îślïḍê"/>
              <p:cNvSpPr/>
              <p:nvPr/>
            </p:nvSpPr>
            <p:spPr bwMode="auto">
              <a:xfrm>
                <a:off x="6911976" y="2584450"/>
                <a:ext cx="781050" cy="1198563"/>
              </a:xfrm>
              <a:custGeom>
                <a:avLst/>
                <a:gdLst>
                  <a:gd name="T0" fmla="*/ 35 w 237"/>
                  <a:gd name="T1" fmla="*/ 87 h 363"/>
                  <a:gd name="T2" fmla="*/ 18 w 237"/>
                  <a:gd name="T3" fmla="*/ 113 h 363"/>
                  <a:gd name="T4" fmla="*/ 29 w 237"/>
                  <a:gd name="T5" fmla="*/ 166 h 363"/>
                  <a:gd name="T6" fmla="*/ 18 w 237"/>
                  <a:gd name="T7" fmla="*/ 273 h 363"/>
                  <a:gd name="T8" fmla="*/ 7 w 237"/>
                  <a:gd name="T9" fmla="*/ 306 h 363"/>
                  <a:gd name="T10" fmla="*/ 16 w 237"/>
                  <a:gd name="T11" fmla="*/ 338 h 363"/>
                  <a:gd name="T12" fmla="*/ 35 w 237"/>
                  <a:gd name="T13" fmla="*/ 311 h 363"/>
                  <a:gd name="T14" fmla="*/ 48 w 237"/>
                  <a:gd name="T15" fmla="*/ 205 h 363"/>
                  <a:gd name="T16" fmla="*/ 52 w 237"/>
                  <a:gd name="T17" fmla="*/ 149 h 363"/>
                  <a:gd name="T18" fmla="*/ 54 w 237"/>
                  <a:gd name="T19" fmla="*/ 114 h 363"/>
                  <a:gd name="T20" fmla="*/ 35 w 237"/>
                  <a:gd name="T21" fmla="*/ 87 h 363"/>
                  <a:gd name="T22" fmla="*/ 35 w 237"/>
                  <a:gd name="T23" fmla="*/ 87 h 363"/>
                  <a:gd name="T24" fmla="*/ 112 w 237"/>
                  <a:gd name="T25" fmla="*/ 102 h 363"/>
                  <a:gd name="T26" fmla="*/ 94 w 237"/>
                  <a:gd name="T27" fmla="*/ 109 h 363"/>
                  <a:gd name="T28" fmla="*/ 98 w 237"/>
                  <a:gd name="T29" fmla="*/ 142 h 363"/>
                  <a:gd name="T30" fmla="*/ 103 w 237"/>
                  <a:gd name="T31" fmla="*/ 171 h 363"/>
                  <a:gd name="T32" fmla="*/ 106 w 237"/>
                  <a:gd name="T33" fmla="*/ 246 h 363"/>
                  <a:gd name="T34" fmla="*/ 127 w 237"/>
                  <a:gd name="T35" fmla="*/ 232 h 363"/>
                  <a:gd name="T36" fmla="*/ 133 w 237"/>
                  <a:gd name="T37" fmla="*/ 191 h 363"/>
                  <a:gd name="T38" fmla="*/ 135 w 237"/>
                  <a:gd name="T39" fmla="*/ 161 h 363"/>
                  <a:gd name="T40" fmla="*/ 133 w 237"/>
                  <a:gd name="T41" fmla="*/ 119 h 363"/>
                  <a:gd name="T42" fmla="*/ 112 w 237"/>
                  <a:gd name="T43" fmla="*/ 102 h 363"/>
                  <a:gd name="T44" fmla="*/ 112 w 237"/>
                  <a:gd name="T45" fmla="*/ 102 h 363"/>
                  <a:gd name="T46" fmla="*/ 209 w 237"/>
                  <a:gd name="T47" fmla="*/ 2 h 363"/>
                  <a:gd name="T48" fmla="*/ 186 w 237"/>
                  <a:gd name="T49" fmla="*/ 5 h 363"/>
                  <a:gd name="T50" fmla="*/ 184 w 237"/>
                  <a:gd name="T51" fmla="*/ 33 h 363"/>
                  <a:gd name="T52" fmla="*/ 190 w 237"/>
                  <a:gd name="T53" fmla="*/ 65 h 363"/>
                  <a:gd name="T54" fmla="*/ 191 w 237"/>
                  <a:gd name="T55" fmla="*/ 174 h 363"/>
                  <a:gd name="T56" fmla="*/ 189 w 237"/>
                  <a:gd name="T57" fmla="*/ 262 h 363"/>
                  <a:gd name="T58" fmla="*/ 199 w 237"/>
                  <a:gd name="T59" fmla="*/ 350 h 363"/>
                  <a:gd name="T60" fmla="*/ 221 w 237"/>
                  <a:gd name="T61" fmla="*/ 330 h 363"/>
                  <a:gd name="T62" fmla="*/ 212 w 237"/>
                  <a:gd name="T63" fmla="*/ 296 h 363"/>
                  <a:gd name="T64" fmla="*/ 208 w 237"/>
                  <a:gd name="T65" fmla="*/ 128 h 363"/>
                  <a:gd name="T66" fmla="*/ 217 w 237"/>
                  <a:gd name="T67" fmla="*/ 68 h 363"/>
                  <a:gd name="T68" fmla="*/ 234 w 237"/>
                  <a:gd name="T69" fmla="*/ 32 h 363"/>
                  <a:gd name="T70" fmla="*/ 209 w 237"/>
                  <a:gd name="T71" fmla="*/ 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7" h="363">
                    <a:moveTo>
                      <a:pt x="35" y="87"/>
                    </a:moveTo>
                    <a:cubicBezTo>
                      <a:pt x="23" y="88"/>
                      <a:pt x="16" y="93"/>
                      <a:pt x="18" y="113"/>
                    </a:cubicBezTo>
                    <a:cubicBezTo>
                      <a:pt x="21" y="132"/>
                      <a:pt x="33" y="134"/>
                      <a:pt x="29" y="166"/>
                    </a:cubicBezTo>
                    <a:cubicBezTo>
                      <a:pt x="25" y="197"/>
                      <a:pt x="18" y="262"/>
                      <a:pt x="18" y="273"/>
                    </a:cubicBezTo>
                    <a:cubicBezTo>
                      <a:pt x="18" y="283"/>
                      <a:pt x="9" y="299"/>
                      <a:pt x="7" y="306"/>
                    </a:cubicBezTo>
                    <a:cubicBezTo>
                      <a:pt x="4" y="313"/>
                      <a:pt x="0" y="335"/>
                      <a:pt x="16" y="338"/>
                    </a:cubicBezTo>
                    <a:cubicBezTo>
                      <a:pt x="32" y="341"/>
                      <a:pt x="33" y="320"/>
                      <a:pt x="35" y="311"/>
                    </a:cubicBezTo>
                    <a:cubicBezTo>
                      <a:pt x="38" y="301"/>
                      <a:pt x="48" y="218"/>
                      <a:pt x="48" y="205"/>
                    </a:cubicBezTo>
                    <a:cubicBezTo>
                      <a:pt x="47" y="192"/>
                      <a:pt x="49" y="160"/>
                      <a:pt x="52" y="149"/>
                    </a:cubicBezTo>
                    <a:cubicBezTo>
                      <a:pt x="55" y="138"/>
                      <a:pt x="59" y="128"/>
                      <a:pt x="54" y="114"/>
                    </a:cubicBezTo>
                    <a:cubicBezTo>
                      <a:pt x="49" y="101"/>
                      <a:pt x="47" y="86"/>
                      <a:pt x="35" y="87"/>
                    </a:cubicBezTo>
                    <a:cubicBezTo>
                      <a:pt x="35" y="87"/>
                      <a:pt x="35" y="87"/>
                      <a:pt x="35" y="87"/>
                    </a:cubicBezTo>
                    <a:close/>
                    <a:moveTo>
                      <a:pt x="112" y="102"/>
                    </a:moveTo>
                    <a:cubicBezTo>
                      <a:pt x="107" y="101"/>
                      <a:pt x="98" y="100"/>
                      <a:pt x="94" y="109"/>
                    </a:cubicBezTo>
                    <a:cubicBezTo>
                      <a:pt x="89" y="118"/>
                      <a:pt x="94" y="133"/>
                      <a:pt x="98" y="142"/>
                    </a:cubicBezTo>
                    <a:cubicBezTo>
                      <a:pt x="101" y="152"/>
                      <a:pt x="104" y="162"/>
                      <a:pt x="103" y="171"/>
                    </a:cubicBezTo>
                    <a:cubicBezTo>
                      <a:pt x="101" y="180"/>
                      <a:pt x="100" y="240"/>
                      <a:pt x="106" y="246"/>
                    </a:cubicBezTo>
                    <a:cubicBezTo>
                      <a:pt x="111" y="252"/>
                      <a:pt x="121" y="245"/>
                      <a:pt x="127" y="232"/>
                    </a:cubicBezTo>
                    <a:cubicBezTo>
                      <a:pt x="133" y="218"/>
                      <a:pt x="137" y="200"/>
                      <a:pt x="133" y="191"/>
                    </a:cubicBezTo>
                    <a:cubicBezTo>
                      <a:pt x="130" y="183"/>
                      <a:pt x="130" y="173"/>
                      <a:pt x="135" y="161"/>
                    </a:cubicBezTo>
                    <a:cubicBezTo>
                      <a:pt x="140" y="149"/>
                      <a:pt x="137" y="133"/>
                      <a:pt x="133" y="119"/>
                    </a:cubicBezTo>
                    <a:cubicBezTo>
                      <a:pt x="129" y="105"/>
                      <a:pt x="117" y="102"/>
                      <a:pt x="112" y="102"/>
                    </a:cubicBezTo>
                    <a:cubicBezTo>
                      <a:pt x="112" y="102"/>
                      <a:pt x="112" y="102"/>
                      <a:pt x="112" y="102"/>
                    </a:cubicBezTo>
                    <a:close/>
                    <a:moveTo>
                      <a:pt x="209" y="2"/>
                    </a:moveTo>
                    <a:cubicBezTo>
                      <a:pt x="203" y="1"/>
                      <a:pt x="190" y="0"/>
                      <a:pt x="186" y="5"/>
                    </a:cubicBezTo>
                    <a:cubicBezTo>
                      <a:pt x="181" y="10"/>
                      <a:pt x="179" y="21"/>
                      <a:pt x="184" y="33"/>
                    </a:cubicBezTo>
                    <a:cubicBezTo>
                      <a:pt x="190" y="46"/>
                      <a:pt x="191" y="57"/>
                      <a:pt x="190" y="65"/>
                    </a:cubicBezTo>
                    <a:cubicBezTo>
                      <a:pt x="189" y="72"/>
                      <a:pt x="191" y="153"/>
                      <a:pt x="191" y="174"/>
                    </a:cubicBezTo>
                    <a:cubicBezTo>
                      <a:pt x="191" y="195"/>
                      <a:pt x="188" y="235"/>
                      <a:pt x="189" y="262"/>
                    </a:cubicBezTo>
                    <a:cubicBezTo>
                      <a:pt x="190" y="289"/>
                      <a:pt x="189" y="337"/>
                      <a:pt x="199" y="350"/>
                    </a:cubicBezTo>
                    <a:cubicBezTo>
                      <a:pt x="210" y="363"/>
                      <a:pt x="225" y="344"/>
                      <a:pt x="221" y="330"/>
                    </a:cubicBezTo>
                    <a:cubicBezTo>
                      <a:pt x="217" y="317"/>
                      <a:pt x="216" y="321"/>
                      <a:pt x="212" y="296"/>
                    </a:cubicBezTo>
                    <a:cubicBezTo>
                      <a:pt x="209" y="270"/>
                      <a:pt x="208" y="138"/>
                      <a:pt x="208" y="128"/>
                    </a:cubicBezTo>
                    <a:cubicBezTo>
                      <a:pt x="209" y="117"/>
                      <a:pt x="212" y="79"/>
                      <a:pt x="217" y="68"/>
                    </a:cubicBezTo>
                    <a:cubicBezTo>
                      <a:pt x="221" y="57"/>
                      <a:pt x="237" y="45"/>
                      <a:pt x="234" y="32"/>
                    </a:cubicBezTo>
                    <a:cubicBezTo>
                      <a:pt x="236" y="20"/>
                      <a:pt x="215" y="4"/>
                      <a:pt x="20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5" name="iśḷiḍê"/>
              <p:cNvSpPr/>
              <p:nvPr/>
            </p:nvSpPr>
            <p:spPr bwMode="auto">
              <a:xfrm>
                <a:off x="8172451" y="2600325"/>
                <a:ext cx="806450" cy="1046163"/>
              </a:xfrm>
              <a:custGeom>
                <a:avLst/>
                <a:gdLst>
                  <a:gd name="T0" fmla="*/ 144 w 245"/>
                  <a:gd name="T1" fmla="*/ 240 h 317"/>
                  <a:gd name="T2" fmla="*/ 216 w 245"/>
                  <a:gd name="T3" fmla="*/ 298 h 317"/>
                  <a:gd name="T4" fmla="*/ 221 w 245"/>
                  <a:gd name="T5" fmla="*/ 247 h 317"/>
                  <a:gd name="T6" fmla="*/ 155 w 245"/>
                  <a:gd name="T7" fmla="*/ 214 h 317"/>
                  <a:gd name="T8" fmla="*/ 144 w 245"/>
                  <a:gd name="T9" fmla="*/ 240 h 317"/>
                  <a:gd name="T10" fmla="*/ 144 w 245"/>
                  <a:gd name="T11" fmla="*/ 240 h 317"/>
                  <a:gd name="T12" fmla="*/ 117 w 245"/>
                  <a:gd name="T13" fmla="*/ 59 h 317"/>
                  <a:gd name="T14" fmla="*/ 114 w 245"/>
                  <a:gd name="T15" fmla="*/ 20 h 317"/>
                  <a:gd name="T16" fmla="*/ 132 w 245"/>
                  <a:gd name="T17" fmla="*/ 2 h 317"/>
                  <a:gd name="T18" fmla="*/ 151 w 245"/>
                  <a:gd name="T19" fmla="*/ 32 h 317"/>
                  <a:gd name="T20" fmla="*/ 142 w 245"/>
                  <a:gd name="T21" fmla="*/ 57 h 317"/>
                  <a:gd name="T22" fmla="*/ 136 w 245"/>
                  <a:gd name="T23" fmla="*/ 74 h 317"/>
                  <a:gd name="T24" fmla="*/ 131 w 245"/>
                  <a:gd name="T25" fmla="*/ 98 h 317"/>
                  <a:gd name="T26" fmla="*/ 151 w 245"/>
                  <a:gd name="T27" fmla="*/ 91 h 317"/>
                  <a:gd name="T28" fmla="*/ 177 w 245"/>
                  <a:gd name="T29" fmla="*/ 76 h 317"/>
                  <a:gd name="T30" fmla="*/ 208 w 245"/>
                  <a:gd name="T31" fmla="*/ 82 h 317"/>
                  <a:gd name="T32" fmla="*/ 199 w 245"/>
                  <a:gd name="T33" fmla="*/ 103 h 317"/>
                  <a:gd name="T34" fmla="*/ 172 w 245"/>
                  <a:gd name="T35" fmla="*/ 109 h 317"/>
                  <a:gd name="T36" fmla="*/ 124 w 245"/>
                  <a:gd name="T37" fmla="*/ 132 h 317"/>
                  <a:gd name="T38" fmla="*/ 107 w 245"/>
                  <a:gd name="T39" fmla="*/ 203 h 317"/>
                  <a:gd name="T40" fmla="*/ 65 w 245"/>
                  <a:gd name="T41" fmla="*/ 263 h 317"/>
                  <a:gd name="T42" fmla="*/ 32 w 245"/>
                  <a:gd name="T43" fmla="*/ 308 h 317"/>
                  <a:gd name="T44" fmla="*/ 14 w 245"/>
                  <a:gd name="T45" fmla="*/ 303 h 317"/>
                  <a:gd name="T46" fmla="*/ 8 w 245"/>
                  <a:gd name="T47" fmla="*/ 275 h 317"/>
                  <a:gd name="T48" fmla="*/ 24 w 245"/>
                  <a:gd name="T49" fmla="*/ 263 h 317"/>
                  <a:gd name="T50" fmla="*/ 36 w 245"/>
                  <a:gd name="T51" fmla="*/ 267 h 317"/>
                  <a:gd name="T52" fmla="*/ 70 w 245"/>
                  <a:gd name="T53" fmla="*/ 222 h 317"/>
                  <a:gd name="T54" fmla="*/ 93 w 245"/>
                  <a:gd name="T55" fmla="*/ 165 h 317"/>
                  <a:gd name="T56" fmla="*/ 98 w 245"/>
                  <a:gd name="T57" fmla="*/ 148 h 317"/>
                  <a:gd name="T58" fmla="*/ 79 w 245"/>
                  <a:gd name="T59" fmla="*/ 160 h 317"/>
                  <a:gd name="T60" fmla="*/ 46 w 245"/>
                  <a:gd name="T61" fmla="*/ 163 h 317"/>
                  <a:gd name="T62" fmla="*/ 20 w 245"/>
                  <a:gd name="T63" fmla="*/ 134 h 317"/>
                  <a:gd name="T64" fmla="*/ 30 w 245"/>
                  <a:gd name="T65" fmla="*/ 115 h 317"/>
                  <a:gd name="T66" fmla="*/ 64 w 245"/>
                  <a:gd name="T67" fmla="*/ 119 h 317"/>
                  <a:gd name="T68" fmla="*/ 105 w 245"/>
                  <a:gd name="T69" fmla="*/ 106 h 317"/>
                  <a:gd name="T70" fmla="*/ 106 w 245"/>
                  <a:gd name="T71" fmla="*/ 105 h 317"/>
                  <a:gd name="T72" fmla="*/ 117 w 245"/>
                  <a:gd name="T73" fmla="*/ 59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317">
                    <a:moveTo>
                      <a:pt x="144" y="240"/>
                    </a:moveTo>
                    <a:cubicBezTo>
                      <a:pt x="154" y="257"/>
                      <a:pt x="187" y="309"/>
                      <a:pt x="216" y="298"/>
                    </a:cubicBezTo>
                    <a:cubicBezTo>
                      <a:pt x="245" y="288"/>
                      <a:pt x="233" y="255"/>
                      <a:pt x="221" y="247"/>
                    </a:cubicBezTo>
                    <a:cubicBezTo>
                      <a:pt x="210" y="239"/>
                      <a:pt x="155" y="214"/>
                      <a:pt x="155" y="214"/>
                    </a:cubicBezTo>
                    <a:cubicBezTo>
                      <a:pt x="132" y="204"/>
                      <a:pt x="138" y="230"/>
                      <a:pt x="144" y="240"/>
                    </a:cubicBezTo>
                    <a:cubicBezTo>
                      <a:pt x="144" y="240"/>
                      <a:pt x="144" y="240"/>
                      <a:pt x="144" y="240"/>
                    </a:cubicBezTo>
                    <a:close/>
                    <a:moveTo>
                      <a:pt x="117" y="59"/>
                    </a:moveTo>
                    <a:cubicBezTo>
                      <a:pt x="120" y="57"/>
                      <a:pt x="113" y="32"/>
                      <a:pt x="114" y="20"/>
                    </a:cubicBezTo>
                    <a:cubicBezTo>
                      <a:pt x="115" y="8"/>
                      <a:pt x="124" y="0"/>
                      <a:pt x="132" y="2"/>
                    </a:cubicBezTo>
                    <a:cubicBezTo>
                      <a:pt x="140" y="4"/>
                      <a:pt x="152" y="23"/>
                      <a:pt x="151" y="32"/>
                    </a:cubicBezTo>
                    <a:cubicBezTo>
                      <a:pt x="150" y="42"/>
                      <a:pt x="145" y="53"/>
                      <a:pt x="142" y="57"/>
                    </a:cubicBezTo>
                    <a:cubicBezTo>
                      <a:pt x="139" y="60"/>
                      <a:pt x="137" y="64"/>
                      <a:pt x="136" y="74"/>
                    </a:cubicBezTo>
                    <a:cubicBezTo>
                      <a:pt x="135" y="80"/>
                      <a:pt x="133" y="89"/>
                      <a:pt x="131" y="98"/>
                    </a:cubicBezTo>
                    <a:cubicBezTo>
                      <a:pt x="140" y="95"/>
                      <a:pt x="148" y="93"/>
                      <a:pt x="151" y="91"/>
                    </a:cubicBezTo>
                    <a:cubicBezTo>
                      <a:pt x="157" y="87"/>
                      <a:pt x="168" y="83"/>
                      <a:pt x="177" y="76"/>
                    </a:cubicBezTo>
                    <a:cubicBezTo>
                      <a:pt x="187" y="68"/>
                      <a:pt x="197" y="76"/>
                      <a:pt x="208" y="82"/>
                    </a:cubicBezTo>
                    <a:cubicBezTo>
                      <a:pt x="218" y="88"/>
                      <a:pt x="209" y="98"/>
                      <a:pt x="199" y="103"/>
                    </a:cubicBezTo>
                    <a:cubicBezTo>
                      <a:pt x="188" y="109"/>
                      <a:pt x="179" y="106"/>
                      <a:pt x="172" y="109"/>
                    </a:cubicBezTo>
                    <a:cubicBezTo>
                      <a:pt x="166" y="112"/>
                      <a:pt x="138" y="124"/>
                      <a:pt x="124" y="132"/>
                    </a:cubicBezTo>
                    <a:cubicBezTo>
                      <a:pt x="121" y="152"/>
                      <a:pt x="113" y="188"/>
                      <a:pt x="107" y="203"/>
                    </a:cubicBezTo>
                    <a:cubicBezTo>
                      <a:pt x="101" y="221"/>
                      <a:pt x="77" y="248"/>
                      <a:pt x="65" y="263"/>
                    </a:cubicBezTo>
                    <a:cubicBezTo>
                      <a:pt x="52" y="279"/>
                      <a:pt x="45" y="300"/>
                      <a:pt x="32" y="308"/>
                    </a:cubicBezTo>
                    <a:cubicBezTo>
                      <a:pt x="19" y="317"/>
                      <a:pt x="16" y="311"/>
                      <a:pt x="14" y="303"/>
                    </a:cubicBezTo>
                    <a:cubicBezTo>
                      <a:pt x="12" y="295"/>
                      <a:pt x="0" y="285"/>
                      <a:pt x="8" y="275"/>
                    </a:cubicBezTo>
                    <a:cubicBezTo>
                      <a:pt x="16" y="264"/>
                      <a:pt x="18" y="252"/>
                      <a:pt x="24" y="263"/>
                    </a:cubicBezTo>
                    <a:cubicBezTo>
                      <a:pt x="29" y="273"/>
                      <a:pt x="38" y="267"/>
                      <a:pt x="36" y="267"/>
                    </a:cubicBezTo>
                    <a:cubicBezTo>
                      <a:pt x="34" y="266"/>
                      <a:pt x="62" y="236"/>
                      <a:pt x="70" y="222"/>
                    </a:cubicBezTo>
                    <a:cubicBezTo>
                      <a:pt x="79" y="207"/>
                      <a:pt x="89" y="173"/>
                      <a:pt x="93" y="165"/>
                    </a:cubicBezTo>
                    <a:cubicBezTo>
                      <a:pt x="94" y="163"/>
                      <a:pt x="96" y="157"/>
                      <a:pt x="98" y="148"/>
                    </a:cubicBezTo>
                    <a:cubicBezTo>
                      <a:pt x="91" y="152"/>
                      <a:pt x="84" y="156"/>
                      <a:pt x="79" y="160"/>
                    </a:cubicBezTo>
                    <a:cubicBezTo>
                      <a:pt x="68" y="168"/>
                      <a:pt x="66" y="171"/>
                      <a:pt x="46" y="163"/>
                    </a:cubicBezTo>
                    <a:cubicBezTo>
                      <a:pt x="26" y="154"/>
                      <a:pt x="21" y="145"/>
                      <a:pt x="20" y="134"/>
                    </a:cubicBezTo>
                    <a:cubicBezTo>
                      <a:pt x="18" y="123"/>
                      <a:pt x="24" y="116"/>
                      <a:pt x="30" y="115"/>
                    </a:cubicBezTo>
                    <a:cubicBezTo>
                      <a:pt x="37" y="113"/>
                      <a:pt x="53" y="117"/>
                      <a:pt x="64" y="119"/>
                    </a:cubicBezTo>
                    <a:cubicBezTo>
                      <a:pt x="76" y="121"/>
                      <a:pt x="99" y="108"/>
                      <a:pt x="105" y="106"/>
                    </a:cubicBezTo>
                    <a:cubicBezTo>
                      <a:pt x="105" y="106"/>
                      <a:pt x="106" y="105"/>
                      <a:pt x="106" y="105"/>
                    </a:cubicBezTo>
                    <a:cubicBezTo>
                      <a:pt x="111" y="82"/>
                      <a:pt x="115" y="60"/>
                      <a:pt x="117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6" name="iṧľíḑe"/>
              <p:cNvSpPr/>
              <p:nvPr/>
            </p:nvSpPr>
            <p:spPr bwMode="auto">
              <a:xfrm>
                <a:off x="9385301" y="2428875"/>
                <a:ext cx="784225" cy="1284288"/>
              </a:xfrm>
              <a:custGeom>
                <a:avLst/>
                <a:gdLst>
                  <a:gd name="T0" fmla="*/ 62 w 238"/>
                  <a:gd name="T1" fmla="*/ 102 h 389"/>
                  <a:gd name="T2" fmla="*/ 70 w 238"/>
                  <a:gd name="T3" fmla="*/ 150 h 389"/>
                  <a:gd name="T4" fmla="*/ 80 w 238"/>
                  <a:gd name="T5" fmla="*/ 191 h 389"/>
                  <a:gd name="T6" fmla="*/ 98 w 238"/>
                  <a:gd name="T7" fmla="*/ 182 h 389"/>
                  <a:gd name="T8" fmla="*/ 98 w 238"/>
                  <a:gd name="T9" fmla="*/ 198 h 389"/>
                  <a:gd name="T10" fmla="*/ 16 w 238"/>
                  <a:gd name="T11" fmla="*/ 237 h 389"/>
                  <a:gd name="T12" fmla="*/ 7 w 238"/>
                  <a:gd name="T13" fmla="*/ 265 h 389"/>
                  <a:gd name="T14" fmla="*/ 70 w 238"/>
                  <a:gd name="T15" fmla="*/ 235 h 389"/>
                  <a:gd name="T16" fmla="*/ 183 w 238"/>
                  <a:gd name="T17" fmla="*/ 180 h 389"/>
                  <a:gd name="T18" fmla="*/ 183 w 238"/>
                  <a:gd name="T19" fmla="*/ 205 h 389"/>
                  <a:gd name="T20" fmla="*/ 199 w 238"/>
                  <a:gd name="T21" fmla="*/ 209 h 389"/>
                  <a:gd name="T22" fmla="*/ 212 w 238"/>
                  <a:gd name="T23" fmla="*/ 164 h 389"/>
                  <a:gd name="T24" fmla="*/ 163 w 238"/>
                  <a:gd name="T25" fmla="*/ 161 h 389"/>
                  <a:gd name="T26" fmla="*/ 188 w 238"/>
                  <a:gd name="T27" fmla="*/ 110 h 389"/>
                  <a:gd name="T28" fmla="*/ 183 w 238"/>
                  <a:gd name="T29" fmla="*/ 77 h 389"/>
                  <a:gd name="T30" fmla="*/ 179 w 238"/>
                  <a:gd name="T31" fmla="*/ 43 h 389"/>
                  <a:gd name="T32" fmla="*/ 189 w 238"/>
                  <a:gd name="T33" fmla="*/ 22 h 389"/>
                  <a:gd name="T34" fmla="*/ 163 w 238"/>
                  <a:gd name="T35" fmla="*/ 5 h 389"/>
                  <a:gd name="T36" fmla="*/ 163 w 238"/>
                  <a:gd name="T37" fmla="*/ 42 h 389"/>
                  <a:gd name="T38" fmla="*/ 159 w 238"/>
                  <a:gd name="T39" fmla="*/ 65 h 389"/>
                  <a:gd name="T40" fmla="*/ 145 w 238"/>
                  <a:gd name="T41" fmla="*/ 96 h 389"/>
                  <a:gd name="T42" fmla="*/ 139 w 238"/>
                  <a:gd name="T43" fmla="*/ 145 h 389"/>
                  <a:gd name="T44" fmla="*/ 147 w 238"/>
                  <a:gd name="T45" fmla="*/ 172 h 389"/>
                  <a:gd name="T46" fmla="*/ 120 w 238"/>
                  <a:gd name="T47" fmla="*/ 172 h 389"/>
                  <a:gd name="T48" fmla="*/ 125 w 238"/>
                  <a:gd name="T49" fmla="*/ 127 h 389"/>
                  <a:gd name="T50" fmla="*/ 110 w 238"/>
                  <a:gd name="T51" fmla="*/ 117 h 389"/>
                  <a:gd name="T52" fmla="*/ 115 w 238"/>
                  <a:gd name="T53" fmla="*/ 39 h 389"/>
                  <a:gd name="T54" fmla="*/ 104 w 238"/>
                  <a:gd name="T55" fmla="*/ 73 h 389"/>
                  <a:gd name="T56" fmla="*/ 101 w 238"/>
                  <a:gd name="T57" fmla="*/ 134 h 389"/>
                  <a:gd name="T58" fmla="*/ 86 w 238"/>
                  <a:gd name="T59" fmla="*/ 96 h 389"/>
                  <a:gd name="T60" fmla="*/ 54 w 238"/>
                  <a:gd name="T61" fmla="*/ 88 h 389"/>
                  <a:gd name="T62" fmla="*/ 93 w 238"/>
                  <a:gd name="T63" fmla="*/ 244 h 389"/>
                  <a:gd name="T64" fmla="*/ 151 w 238"/>
                  <a:gd name="T65" fmla="*/ 216 h 389"/>
                  <a:gd name="T66" fmla="*/ 146 w 238"/>
                  <a:gd name="T67" fmla="*/ 262 h 389"/>
                  <a:gd name="T68" fmla="*/ 194 w 238"/>
                  <a:gd name="T69" fmla="*/ 265 h 389"/>
                  <a:gd name="T70" fmla="*/ 168 w 238"/>
                  <a:gd name="T71" fmla="*/ 297 h 389"/>
                  <a:gd name="T72" fmla="*/ 158 w 238"/>
                  <a:gd name="T73" fmla="*/ 349 h 389"/>
                  <a:gd name="T74" fmla="*/ 102 w 238"/>
                  <a:gd name="T75" fmla="*/ 372 h 389"/>
                  <a:gd name="T76" fmla="*/ 112 w 238"/>
                  <a:gd name="T77" fmla="*/ 355 h 389"/>
                  <a:gd name="T78" fmla="*/ 151 w 238"/>
                  <a:gd name="T79" fmla="*/ 319 h 389"/>
                  <a:gd name="T80" fmla="*/ 114 w 238"/>
                  <a:gd name="T81" fmla="*/ 312 h 389"/>
                  <a:gd name="T82" fmla="*/ 62 w 238"/>
                  <a:gd name="T83" fmla="*/ 309 h 389"/>
                  <a:gd name="T84" fmla="*/ 133 w 238"/>
                  <a:gd name="T85" fmla="*/ 280 h 389"/>
                  <a:gd name="T86" fmla="*/ 106 w 238"/>
                  <a:gd name="T87" fmla="*/ 25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8" h="389">
                    <a:moveTo>
                      <a:pt x="54" y="88"/>
                    </a:moveTo>
                    <a:cubicBezTo>
                      <a:pt x="55" y="91"/>
                      <a:pt x="59" y="99"/>
                      <a:pt x="62" y="102"/>
                    </a:cubicBezTo>
                    <a:cubicBezTo>
                      <a:pt x="66" y="106"/>
                      <a:pt x="73" y="113"/>
                      <a:pt x="72" y="116"/>
                    </a:cubicBezTo>
                    <a:cubicBezTo>
                      <a:pt x="72" y="120"/>
                      <a:pt x="70" y="144"/>
                      <a:pt x="70" y="150"/>
                    </a:cubicBezTo>
                    <a:cubicBezTo>
                      <a:pt x="70" y="156"/>
                      <a:pt x="67" y="172"/>
                      <a:pt x="71" y="176"/>
                    </a:cubicBezTo>
                    <a:cubicBezTo>
                      <a:pt x="74" y="180"/>
                      <a:pt x="80" y="191"/>
                      <a:pt x="80" y="191"/>
                    </a:cubicBezTo>
                    <a:cubicBezTo>
                      <a:pt x="80" y="191"/>
                      <a:pt x="88" y="193"/>
                      <a:pt x="90" y="187"/>
                    </a:cubicBezTo>
                    <a:cubicBezTo>
                      <a:pt x="92" y="180"/>
                      <a:pt x="98" y="182"/>
                      <a:pt x="98" y="182"/>
                    </a:cubicBezTo>
                    <a:cubicBezTo>
                      <a:pt x="98" y="182"/>
                      <a:pt x="110" y="187"/>
                      <a:pt x="107" y="190"/>
                    </a:cubicBezTo>
                    <a:cubicBezTo>
                      <a:pt x="104" y="193"/>
                      <a:pt x="105" y="194"/>
                      <a:pt x="98" y="198"/>
                    </a:cubicBezTo>
                    <a:cubicBezTo>
                      <a:pt x="92" y="202"/>
                      <a:pt x="39" y="231"/>
                      <a:pt x="39" y="231"/>
                    </a:cubicBezTo>
                    <a:cubicBezTo>
                      <a:pt x="39" y="231"/>
                      <a:pt x="21" y="236"/>
                      <a:pt x="16" y="237"/>
                    </a:cubicBezTo>
                    <a:cubicBezTo>
                      <a:pt x="11" y="238"/>
                      <a:pt x="4" y="236"/>
                      <a:pt x="2" y="243"/>
                    </a:cubicBezTo>
                    <a:cubicBezTo>
                      <a:pt x="0" y="250"/>
                      <a:pt x="2" y="260"/>
                      <a:pt x="7" y="265"/>
                    </a:cubicBezTo>
                    <a:cubicBezTo>
                      <a:pt x="10" y="266"/>
                      <a:pt x="22" y="271"/>
                      <a:pt x="33" y="266"/>
                    </a:cubicBezTo>
                    <a:cubicBezTo>
                      <a:pt x="47" y="260"/>
                      <a:pt x="60" y="244"/>
                      <a:pt x="70" y="235"/>
                    </a:cubicBezTo>
                    <a:cubicBezTo>
                      <a:pt x="88" y="221"/>
                      <a:pt x="104" y="211"/>
                      <a:pt x="119" y="204"/>
                    </a:cubicBezTo>
                    <a:cubicBezTo>
                      <a:pt x="134" y="198"/>
                      <a:pt x="167" y="182"/>
                      <a:pt x="183" y="180"/>
                    </a:cubicBezTo>
                    <a:cubicBezTo>
                      <a:pt x="199" y="178"/>
                      <a:pt x="202" y="186"/>
                      <a:pt x="199" y="190"/>
                    </a:cubicBezTo>
                    <a:cubicBezTo>
                      <a:pt x="197" y="195"/>
                      <a:pt x="188" y="203"/>
                      <a:pt x="183" y="205"/>
                    </a:cubicBezTo>
                    <a:cubicBezTo>
                      <a:pt x="179" y="208"/>
                      <a:pt x="181" y="213"/>
                      <a:pt x="181" y="213"/>
                    </a:cubicBezTo>
                    <a:cubicBezTo>
                      <a:pt x="181" y="213"/>
                      <a:pt x="185" y="213"/>
                      <a:pt x="199" y="209"/>
                    </a:cubicBezTo>
                    <a:cubicBezTo>
                      <a:pt x="214" y="205"/>
                      <a:pt x="234" y="205"/>
                      <a:pt x="236" y="200"/>
                    </a:cubicBezTo>
                    <a:cubicBezTo>
                      <a:pt x="238" y="196"/>
                      <a:pt x="230" y="165"/>
                      <a:pt x="212" y="164"/>
                    </a:cubicBezTo>
                    <a:cubicBezTo>
                      <a:pt x="193" y="163"/>
                      <a:pt x="172" y="168"/>
                      <a:pt x="167" y="170"/>
                    </a:cubicBezTo>
                    <a:cubicBezTo>
                      <a:pt x="162" y="171"/>
                      <a:pt x="157" y="167"/>
                      <a:pt x="163" y="161"/>
                    </a:cubicBezTo>
                    <a:cubicBezTo>
                      <a:pt x="169" y="154"/>
                      <a:pt x="178" y="146"/>
                      <a:pt x="182" y="133"/>
                    </a:cubicBezTo>
                    <a:cubicBezTo>
                      <a:pt x="186" y="119"/>
                      <a:pt x="192" y="116"/>
                      <a:pt x="188" y="110"/>
                    </a:cubicBezTo>
                    <a:cubicBezTo>
                      <a:pt x="183" y="104"/>
                      <a:pt x="176" y="92"/>
                      <a:pt x="173" y="90"/>
                    </a:cubicBezTo>
                    <a:cubicBezTo>
                      <a:pt x="170" y="88"/>
                      <a:pt x="173" y="81"/>
                      <a:pt x="183" y="77"/>
                    </a:cubicBezTo>
                    <a:cubicBezTo>
                      <a:pt x="193" y="72"/>
                      <a:pt x="204" y="61"/>
                      <a:pt x="198" y="54"/>
                    </a:cubicBezTo>
                    <a:cubicBezTo>
                      <a:pt x="192" y="46"/>
                      <a:pt x="180" y="50"/>
                      <a:pt x="179" y="43"/>
                    </a:cubicBezTo>
                    <a:cubicBezTo>
                      <a:pt x="179" y="35"/>
                      <a:pt x="173" y="31"/>
                      <a:pt x="179" y="29"/>
                    </a:cubicBezTo>
                    <a:cubicBezTo>
                      <a:pt x="185" y="27"/>
                      <a:pt x="191" y="25"/>
                      <a:pt x="189" y="22"/>
                    </a:cubicBezTo>
                    <a:cubicBezTo>
                      <a:pt x="187" y="18"/>
                      <a:pt x="184" y="12"/>
                      <a:pt x="180" y="6"/>
                    </a:cubicBezTo>
                    <a:cubicBezTo>
                      <a:pt x="175" y="1"/>
                      <a:pt x="164" y="0"/>
                      <a:pt x="163" y="5"/>
                    </a:cubicBezTo>
                    <a:cubicBezTo>
                      <a:pt x="161" y="11"/>
                      <a:pt x="161" y="21"/>
                      <a:pt x="161" y="26"/>
                    </a:cubicBezTo>
                    <a:cubicBezTo>
                      <a:pt x="161" y="31"/>
                      <a:pt x="160" y="38"/>
                      <a:pt x="163" y="42"/>
                    </a:cubicBezTo>
                    <a:cubicBezTo>
                      <a:pt x="167" y="46"/>
                      <a:pt x="168" y="48"/>
                      <a:pt x="167" y="52"/>
                    </a:cubicBezTo>
                    <a:cubicBezTo>
                      <a:pt x="166" y="55"/>
                      <a:pt x="166" y="61"/>
                      <a:pt x="159" y="65"/>
                    </a:cubicBezTo>
                    <a:cubicBezTo>
                      <a:pt x="151" y="69"/>
                      <a:pt x="147" y="69"/>
                      <a:pt x="145" y="74"/>
                    </a:cubicBezTo>
                    <a:cubicBezTo>
                      <a:pt x="142" y="80"/>
                      <a:pt x="142" y="94"/>
                      <a:pt x="145" y="96"/>
                    </a:cubicBezTo>
                    <a:cubicBezTo>
                      <a:pt x="147" y="97"/>
                      <a:pt x="155" y="95"/>
                      <a:pt x="153" y="105"/>
                    </a:cubicBezTo>
                    <a:cubicBezTo>
                      <a:pt x="150" y="116"/>
                      <a:pt x="138" y="141"/>
                      <a:pt x="139" y="145"/>
                    </a:cubicBezTo>
                    <a:cubicBezTo>
                      <a:pt x="140" y="150"/>
                      <a:pt x="148" y="148"/>
                      <a:pt x="148" y="153"/>
                    </a:cubicBezTo>
                    <a:cubicBezTo>
                      <a:pt x="148" y="159"/>
                      <a:pt x="151" y="169"/>
                      <a:pt x="147" y="172"/>
                    </a:cubicBezTo>
                    <a:cubicBezTo>
                      <a:pt x="143" y="176"/>
                      <a:pt x="130" y="180"/>
                      <a:pt x="130" y="180"/>
                    </a:cubicBezTo>
                    <a:cubicBezTo>
                      <a:pt x="130" y="180"/>
                      <a:pt x="116" y="184"/>
                      <a:pt x="120" y="172"/>
                    </a:cubicBezTo>
                    <a:cubicBezTo>
                      <a:pt x="123" y="160"/>
                      <a:pt x="126" y="141"/>
                      <a:pt x="127" y="137"/>
                    </a:cubicBezTo>
                    <a:cubicBezTo>
                      <a:pt x="127" y="133"/>
                      <a:pt x="131" y="128"/>
                      <a:pt x="125" y="127"/>
                    </a:cubicBezTo>
                    <a:cubicBezTo>
                      <a:pt x="120" y="127"/>
                      <a:pt x="126" y="117"/>
                      <a:pt x="119" y="120"/>
                    </a:cubicBezTo>
                    <a:cubicBezTo>
                      <a:pt x="113" y="122"/>
                      <a:pt x="108" y="125"/>
                      <a:pt x="110" y="117"/>
                    </a:cubicBezTo>
                    <a:cubicBezTo>
                      <a:pt x="111" y="108"/>
                      <a:pt x="121" y="80"/>
                      <a:pt x="124" y="63"/>
                    </a:cubicBezTo>
                    <a:cubicBezTo>
                      <a:pt x="126" y="46"/>
                      <a:pt x="120" y="43"/>
                      <a:pt x="115" y="39"/>
                    </a:cubicBezTo>
                    <a:cubicBezTo>
                      <a:pt x="110" y="36"/>
                      <a:pt x="95" y="44"/>
                      <a:pt x="95" y="50"/>
                    </a:cubicBezTo>
                    <a:cubicBezTo>
                      <a:pt x="95" y="56"/>
                      <a:pt x="103" y="65"/>
                      <a:pt x="104" y="73"/>
                    </a:cubicBezTo>
                    <a:cubicBezTo>
                      <a:pt x="105" y="81"/>
                      <a:pt x="103" y="107"/>
                      <a:pt x="104" y="110"/>
                    </a:cubicBezTo>
                    <a:cubicBezTo>
                      <a:pt x="104" y="113"/>
                      <a:pt x="102" y="130"/>
                      <a:pt x="101" y="134"/>
                    </a:cubicBezTo>
                    <a:cubicBezTo>
                      <a:pt x="100" y="137"/>
                      <a:pt x="83" y="150"/>
                      <a:pt x="85" y="136"/>
                    </a:cubicBezTo>
                    <a:cubicBezTo>
                      <a:pt x="88" y="122"/>
                      <a:pt x="89" y="105"/>
                      <a:pt x="86" y="96"/>
                    </a:cubicBezTo>
                    <a:cubicBezTo>
                      <a:pt x="82" y="87"/>
                      <a:pt x="67" y="75"/>
                      <a:pt x="62" y="74"/>
                    </a:cubicBezTo>
                    <a:cubicBezTo>
                      <a:pt x="58" y="74"/>
                      <a:pt x="54" y="84"/>
                      <a:pt x="54" y="88"/>
                    </a:cubicBezTo>
                    <a:cubicBezTo>
                      <a:pt x="54" y="88"/>
                      <a:pt x="54" y="88"/>
                      <a:pt x="54" y="88"/>
                    </a:cubicBezTo>
                    <a:close/>
                    <a:moveTo>
                      <a:pt x="93" y="244"/>
                    </a:moveTo>
                    <a:cubicBezTo>
                      <a:pt x="93" y="236"/>
                      <a:pt x="103" y="232"/>
                      <a:pt x="110" y="230"/>
                    </a:cubicBezTo>
                    <a:cubicBezTo>
                      <a:pt x="116" y="229"/>
                      <a:pt x="140" y="217"/>
                      <a:pt x="151" y="216"/>
                    </a:cubicBezTo>
                    <a:cubicBezTo>
                      <a:pt x="162" y="216"/>
                      <a:pt x="162" y="232"/>
                      <a:pt x="159" y="239"/>
                    </a:cubicBezTo>
                    <a:cubicBezTo>
                      <a:pt x="156" y="246"/>
                      <a:pt x="150" y="257"/>
                      <a:pt x="146" y="262"/>
                    </a:cubicBezTo>
                    <a:cubicBezTo>
                      <a:pt x="143" y="267"/>
                      <a:pt x="159" y="270"/>
                      <a:pt x="159" y="270"/>
                    </a:cubicBezTo>
                    <a:cubicBezTo>
                      <a:pt x="159" y="270"/>
                      <a:pt x="184" y="264"/>
                      <a:pt x="194" y="265"/>
                    </a:cubicBezTo>
                    <a:cubicBezTo>
                      <a:pt x="203" y="266"/>
                      <a:pt x="205" y="280"/>
                      <a:pt x="203" y="291"/>
                    </a:cubicBezTo>
                    <a:cubicBezTo>
                      <a:pt x="201" y="302"/>
                      <a:pt x="174" y="298"/>
                      <a:pt x="168" y="297"/>
                    </a:cubicBezTo>
                    <a:cubicBezTo>
                      <a:pt x="162" y="296"/>
                      <a:pt x="166" y="307"/>
                      <a:pt x="164" y="313"/>
                    </a:cubicBezTo>
                    <a:cubicBezTo>
                      <a:pt x="163" y="319"/>
                      <a:pt x="163" y="329"/>
                      <a:pt x="158" y="349"/>
                    </a:cubicBezTo>
                    <a:cubicBezTo>
                      <a:pt x="153" y="368"/>
                      <a:pt x="139" y="381"/>
                      <a:pt x="131" y="385"/>
                    </a:cubicBezTo>
                    <a:cubicBezTo>
                      <a:pt x="122" y="389"/>
                      <a:pt x="106" y="379"/>
                      <a:pt x="102" y="372"/>
                    </a:cubicBezTo>
                    <a:cubicBezTo>
                      <a:pt x="99" y="365"/>
                      <a:pt x="92" y="366"/>
                      <a:pt x="89" y="355"/>
                    </a:cubicBezTo>
                    <a:cubicBezTo>
                      <a:pt x="85" y="344"/>
                      <a:pt x="104" y="351"/>
                      <a:pt x="112" y="355"/>
                    </a:cubicBezTo>
                    <a:cubicBezTo>
                      <a:pt x="119" y="358"/>
                      <a:pt x="132" y="358"/>
                      <a:pt x="139" y="356"/>
                    </a:cubicBezTo>
                    <a:cubicBezTo>
                      <a:pt x="146" y="353"/>
                      <a:pt x="151" y="328"/>
                      <a:pt x="151" y="319"/>
                    </a:cubicBezTo>
                    <a:cubicBezTo>
                      <a:pt x="152" y="309"/>
                      <a:pt x="145" y="302"/>
                      <a:pt x="142" y="301"/>
                    </a:cubicBezTo>
                    <a:cubicBezTo>
                      <a:pt x="139" y="300"/>
                      <a:pt x="126" y="306"/>
                      <a:pt x="114" y="312"/>
                    </a:cubicBezTo>
                    <a:cubicBezTo>
                      <a:pt x="103" y="318"/>
                      <a:pt x="95" y="325"/>
                      <a:pt x="86" y="327"/>
                    </a:cubicBezTo>
                    <a:cubicBezTo>
                      <a:pt x="76" y="329"/>
                      <a:pt x="64" y="319"/>
                      <a:pt x="62" y="309"/>
                    </a:cubicBezTo>
                    <a:cubicBezTo>
                      <a:pt x="60" y="299"/>
                      <a:pt x="88" y="298"/>
                      <a:pt x="93" y="297"/>
                    </a:cubicBezTo>
                    <a:cubicBezTo>
                      <a:pt x="99" y="296"/>
                      <a:pt x="133" y="280"/>
                      <a:pt x="133" y="280"/>
                    </a:cubicBezTo>
                    <a:cubicBezTo>
                      <a:pt x="135" y="272"/>
                      <a:pt x="139" y="251"/>
                      <a:pt x="126" y="249"/>
                    </a:cubicBezTo>
                    <a:cubicBezTo>
                      <a:pt x="118" y="248"/>
                      <a:pt x="113" y="259"/>
                      <a:pt x="106" y="259"/>
                    </a:cubicBezTo>
                    <a:cubicBezTo>
                      <a:pt x="99" y="259"/>
                      <a:pt x="94" y="252"/>
                      <a:pt x="93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pic>
        <p:nvPicPr>
          <p:cNvPr id="31" name="图片 30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3" b="55096"/>
          <a:stretch>
            <a:fillRect/>
          </a:stretch>
        </p:blipFill>
        <p:spPr>
          <a:xfrm>
            <a:off x="-1" y="-111239"/>
            <a:ext cx="1520613" cy="114393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531283"/>
            <a:ext cx="12192000" cy="2323704"/>
          </a:xfrm>
          <a:prstGeom prst="rect">
            <a:avLst/>
          </a:prstGeom>
        </p:spPr>
      </p:pic>
      <p:sp>
        <p:nvSpPr>
          <p:cNvPr id="33" name="矩形 32"/>
          <p:cNvSpPr/>
          <p:nvPr userDrawn="1"/>
        </p:nvSpPr>
        <p:spPr>
          <a:xfrm>
            <a:off x="-1" y="1025687"/>
            <a:ext cx="12192000" cy="58293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占位符 36"/>
          <p:cNvSpPr>
            <a:spLocks noGrp="1"/>
          </p:cNvSpPr>
          <p:nvPr>
            <p:ph type="title"/>
          </p:nvPr>
        </p:nvSpPr>
        <p:spPr>
          <a:xfrm>
            <a:off x="1472322" y="337453"/>
            <a:ext cx="7553522" cy="554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"/>
          </p:nvPr>
        </p:nvSpPr>
        <p:spPr>
          <a:xfrm>
            <a:off x="660400" y="1147279"/>
            <a:ext cx="10858500" cy="5029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 level</a:t>
            </a:r>
            <a:endParaRPr lang="zh-CN" altLang="en-US" dirty="0"/>
          </a:p>
          <a:p>
            <a:pPr lvl="2"/>
            <a:r>
              <a:rPr lang="en-US" altLang="zh-CN" dirty="0"/>
              <a:t>Third 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0" name="日期占位符 39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B0BB7-7D49-49B7-8C70-957E1F715DB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1" name="灯片编号占位符 4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9DBE3-D0E1-4646-B59D-76282F72B28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e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590925" y="5148580"/>
            <a:ext cx="4976495" cy="1542415"/>
          </a:xfrm>
        </p:spPr>
        <p:txBody>
          <a:bodyPr>
            <a:normAutofit lnSpcReduction="20000"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l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F.Alam, Massey University, New Zealand</a:t>
            </a:r>
            <a:endParaRPr 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N.Faulkner</a:t>
            </a:r>
            <a:endParaRPr 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M.Legg</a:t>
            </a:r>
            <a:endParaRPr 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S.Demidenko, Fellow, IEEE</a:t>
            </a:r>
            <a:endParaRPr 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84150" y="4262120"/>
            <a:ext cx="12001500" cy="748665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Indoor Visible Light Positioning using Spring Relaxation Technique in Real-World Setting</a:t>
            </a:r>
            <a:endParaRPr lang="en-US" sz="3200" dirty="0"/>
          </a:p>
        </p:txBody>
      </p:sp>
      <p:sp>
        <p:nvSpPr>
          <p:cNvPr id="2" name="文本占位符 1"/>
          <p:cNvSpPr/>
          <p:nvPr>
            <p:ph type="body" sz="quarter" idx="10"/>
          </p:nvPr>
        </p:nvSpPr>
        <p:spPr>
          <a:xfrm>
            <a:off x="9457753" y="5884214"/>
            <a:ext cx="2077201" cy="352634"/>
          </a:xfrm>
        </p:spPr>
        <p:txBody>
          <a:bodyPr/>
          <a:p>
            <a:r>
              <a:rPr lang="en-US" altLang="zh-CN"/>
              <a:t>IF=4.098</a:t>
            </a:r>
            <a:endParaRPr lang="en-US" altLang="zh-CN"/>
          </a:p>
        </p:txBody>
      </p:sp>
      <p:sp>
        <p:nvSpPr>
          <p:cNvPr id="8" name="文本占位符 1"/>
          <p:cNvSpPr/>
          <p:nvPr/>
        </p:nvSpPr>
        <p:spPr>
          <a:xfrm>
            <a:off x="9457753" y="5373039"/>
            <a:ext cx="2077201" cy="352634"/>
          </a:xfrm>
          <a:custGeom>
            <a:avLst/>
            <a:gdLst>
              <a:gd name="connsiteX0" fmla="*/ 0 w 2077201"/>
              <a:gd name="connsiteY0" fmla="*/ 176316 h 352634"/>
              <a:gd name="connsiteX1" fmla="*/ 0 w 2077201"/>
              <a:gd name="connsiteY1" fmla="*/ 176317 h 352634"/>
              <a:gd name="connsiteX2" fmla="*/ 0 w 2077201"/>
              <a:gd name="connsiteY2" fmla="*/ 176317 h 352634"/>
              <a:gd name="connsiteX3" fmla="*/ 176317 w 2077201"/>
              <a:gd name="connsiteY3" fmla="*/ 0 h 352634"/>
              <a:gd name="connsiteX4" fmla="*/ 1900884 w 2077201"/>
              <a:gd name="connsiteY4" fmla="*/ 0 h 352634"/>
              <a:gd name="connsiteX5" fmla="*/ 2077201 w 2077201"/>
              <a:gd name="connsiteY5" fmla="*/ 176317 h 352634"/>
              <a:gd name="connsiteX6" fmla="*/ 2077200 w 2077201"/>
              <a:gd name="connsiteY6" fmla="*/ 176317 h 352634"/>
              <a:gd name="connsiteX7" fmla="*/ 1900883 w 2077201"/>
              <a:gd name="connsiteY7" fmla="*/ 352634 h 352634"/>
              <a:gd name="connsiteX8" fmla="*/ 176317 w 2077201"/>
              <a:gd name="connsiteY8" fmla="*/ 352633 h 352634"/>
              <a:gd name="connsiteX9" fmla="*/ 13856 w 2077201"/>
              <a:gd name="connsiteY9" fmla="*/ 244947 h 352634"/>
              <a:gd name="connsiteX10" fmla="*/ 0 w 2077201"/>
              <a:gd name="connsiteY10" fmla="*/ 176317 h 352634"/>
              <a:gd name="connsiteX11" fmla="*/ 13856 w 2077201"/>
              <a:gd name="connsiteY11" fmla="*/ 107687 h 352634"/>
              <a:gd name="connsiteX12" fmla="*/ 176317 w 2077201"/>
              <a:gd name="connsiteY12" fmla="*/ 0 h 35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77201" h="352634">
                <a:moveTo>
                  <a:pt x="0" y="176316"/>
                </a:moveTo>
                <a:lnTo>
                  <a:pt x="0" y="176317"/>
                </a:lnTo>
                <a:lnTo>
                  <a:pt x="0" y="176317"/>
                </a:lnTo>
                <a:close/>
                <a:moveTo>
                  <a:pt x="176317" y="0"/>
                </a:moveTo>
                <a:lnTo>
                  <a:pt x="1900884" y="0"/>
                </a:lnTo>
                <a:cubicBezTo>
                  <a:pt x="1998261" y="0"/>
                  <a:pt x="2077201" y="78940"/>
                  <a:pt x="2077201" y="176317"/>
                </a:cubicBezTo>
                <a:lnTo>
                  <a:pt x="2077200" y="176317"/>
                </a:lnTo>
                <a:cubicBezTo>
                  <a:pt x="2077200" y="273694"/>
                  <a:pt x="1998260" y="352634"/>
                  <a:pt x="1900883" y="352634"/>
                </a:cubicBezTo>
                <a:lnTo>
                  <a:pt x="176317" y="352633"/>
                </a:lnTo>
                <a:cubicBezTo>
                  <a:pt x="103284" y="352633"/>
                  <a:pt x="40622" y="308230"/>
                  <a:pt x="13856" y="244947"/>
                </a:cubicBezTo>
                <a:lnTo>
                  <a:pt x="0" y="176317"/>
                </a:lnTo>
                <a:lnTo>
                  <a:pt x="13856" y="107687"/>
                </a:lnTo>
                <a:cubicBezTo>
                  <a:pt x="40622" y="44404"/>
                  <a:pt x="103284" y="0"/>
                  <a:pt x="176317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IEEE access 2019.7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相关工作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9989" y="340681"/>
            <a:ext cx="6000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8750" y="2087245"/>
            <a:ext cx="202057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1650" y="2650668"/>
            <a:ext cx="1390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TWO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相关工作，比较相关</a:t>
            </a:r>
            <a:endParaRPr lang="zh-CN" altLang="en-US" smtClean="0"/>
          </a:p>
        </p:txBody>
      </p:sp>
      <p:sp>
        <p:nvSpPr>
          <p:cNvPr id="3" name="文本框 2"/>
          <p:cNvSpPr txBox="1"/>
          <p:nvPr/>
        </p:nvSpPr>
        <p:spPr>
          <a:xfrm>
            <a:off x="1285240" y="2709545"/>
            <a:ext cx="9448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000" b="1">
                <a:latin typeface="+mn-ea"/>
                <a:cs typeface="+mn-ea"/>
              </a:rPr>
              <a:t>RSS</a:t>
            </a:r>
            <a:r>
              <a:rPr lang="zh-CN" altLang="en-US" sz="2000" b="1">
                <a:latin typeface="+mn-ea"/>
                <a:cs typeface="+mn-ea"/>
              </a:rPr>
              <a:t>定位的各种方法：</a:t>
            </a:r>
            <a:r>
              <a:rPr lang="en-US" sz="2000">
                <a:latin typeface="+mn-ea"/>
                <a:cs typeface="+mn-ea"/>
              </a:rPr>
              <a:t>Proximity-, Model-, Fingerprint-Based, </a:t>
            </a:r>
            <a:r>
              <a:rPr lang="zh-CN" altLang="en-US" sz="2000">
                <a:latin typeface="+mn-ea"/>
                <a:cs typeface="+mn-ea"/>
              </a:rPr>
              <a:t>作者发现很多文献都是讲得好，其实他的精度是可能无法达到的。</a:t>
            </a:r>
            <a:r>
              <a:rPr lang="en-US" altLang="zh-CN" sz="2000">
                <a:latin typeface="+mn-ea"/>
                <a:cs typeface="+mn-ea"/>
              </a:rPr>
              <a:t>VLC</a:t>
            </a:r>
            <a:r>
              <a:rPr lang="zh-CN" altLang="en-US" sz="2000">
                <a:latin typeface="+mn-ea"/>
                <a:cs typeface="+mn-ea"/>
              </a:rPr>
              <a:t>方法尚未商业化。也有一些复杂的系统，成本的增加限制了可用性。</a:t>
            </a:r>
            <a:endParaRPr lang="zh-CN" altLang="en-US" sz="2000"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5240" y="1415415"/>
            <a:ext cx="9039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000" b="1">
                <a:sym typeface="+mn-ea"/>
              </a:rPr>
              <a:t>定位目标的信号特征</a:t>
            </a:r>
            <a:r>
              <a:rPr lang="zh-CN" altLang="en-US" sz="2000">
                <a:sym typeface="+mn-ea"/>
              </a:rPr>
              <a:t>：</a:t>
            </a:r>
            <a:r>
              <a:rPr lang="en-US" altLang="zh-CN" sz="2000">
                <a:sym typeface="+mn-ea"/>
              </a:rPr>
              <a:t>RSS, AOA, TOA, TDOA, PDOA, </a:t>
            </a:r>
            <a:r>
              <a:rPr lang="zh-CN" altLang="en-US" sz="2000">
                <a:sym typeface="+mn-ea"/>
              </a:rPr>
              <a:t>作者认为</a:t>
            </a:r>
            <a:r>
              <a:rPr lang="en-US" altLang="zh-CN" sz="2000">
                <a:sym typeface="+mn-ea"/>
              </a:rPr>
              <a:t>RSS</a:t>
            </a:r>
            <a:r>
              <a:rPr lang="zh-CN" altLang="en-US" sz="2000">
                <a:sym typeface="+mn-ea"/>
              </a:rPr>
              <a:t>似乎是最便宜的解决方案。</a:t>
            </a:r>
            <a:endParaRPr lang="zh-CN" altLang="en-US" sz="20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5240" y="4311650"/>
            <a:ext cx="9496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en-US" altLang="zh-CN" sz="2000" b="1">
                <a:latin typeface="+mn-ea"/>
                <a:cs typeface="+mn-ea"/>
              </a:rPr>
              <a:t>Spring Relaxation SR</a:t>
            </a:r>
            <a:r>
              <a:rPr lang="zh-CN" altLang="en-US" sz="2000" b="1">
                <a:latin typeface="+mn-ea"/>
                <a:cs typeface="+mn-ea"/>
              </a:rPr>
              <a:t>是何物？：</a:t>
            </a:r>
            <a:r>
              <a:rPr lang="zh-CN" sz="2000">
                <a:latin typeface="+mn-ea"/>
                <a:cs typeface="+mn-ea"/>
                <a:sym typeface="+mn-ea"/>
              </a:rPr>
              <a:t>传感网节点定位方法，应用过来用于室内定位。同样之前蒙特卡罗定位方法之前常用于定位机器人定位，迁移到</a:t>
            </a:r>
            <a:r>
              <a:rPr lang="en-US" altLang="zh-CN" sz="2000">
                <a:latin typeface="+mn-ea"/>
                <a:cs typeface="+mn-ea"/>
                <a:sym typeface="+mn-ea"/>
              </a:rPr>
              <a:t>WSN</a:t>
            </a:r>
            <a:r>
              <a:rPr lang="zh-CN" altLang="en-US" sz="2000">
                <a:latin typeface="+mn-ea"/>
                <a:cs typeface="+mn-ea"/>
                <a:sym typeface="+mn-ea"/>
              </a:rPr>
              <a:t>定位的场景中。</a:t>
            </a:r>
            <a:endParaRPr lang="zh-CN" altLang="en-US" sz="2000">
              <a:latin typeface="+mn-ea"/>
              <a:cs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84300" y="5860415"/>
            <a:ext cx="46513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</a:rPr>
              <a:t>(</a:t>
            </a:r>
            <a:r>
              <a:rPr lang="zh-CN" altLang="en-US" sz="1600"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</a:rPr>
              <a:t>参考文献</a:t>
            </a:r>
            <a:r>
              <a:rPr lang="en-US" altLang="zh-CN" sz="1600"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</a:rPr>
              <a:t>,[1-69]</a:t>
            </a:r>
            <a:r>
              <a:rPr lang="en-US" altLang="zh-CN" sz="1600">
                <a:latin typeface="方正仿宋_GB2312" panose="02000000000000000000" charset="-122"/>
                <a:ea typeface="方正仿宋_GB2312" panose="02000000000000000000" charset="-122"/>
                <a:cs typeface="方正仿宋_GB2312" panose="02000000000000000000" charset="-122"/>
              </a:rPr>
              <a:t>)</a:t>
            </a:r>
            <a:endParaRPr lang="en-US" altLang="zh-CN" sz="1600">
              <a:latin typeface="方正仿宋_GB2312" panose="02000000000000000000" charset="-122"/>
              <a:ea typeface="方正仿宋_GB2312" panose="02000000000000000000" charset="-122"/>
              <a:cs typeface="方正仿宋_GB2312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5" grpId="0"/>
      <p:bldP spid="5" grpId="1"/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调研完相关工作，谈贡献</a:t>
            </a:r>
            <a:r>
              <a:rPr lang="en-US" altLang="zh-CN" smtClean="0"/>
              <a:t>contribution</a:t>
            </a:r>
            <a:endParaRPr lang="en-US" altLang="zh-CN" smtClean="0"/>
          </a:p>
        </p:txBody>
      </p:sp>
      <p:sp>
        <p:nvSpPr>
          <p:cNvPr id="3" name="文本框 2"/>
          <p:cNvSpPr txBox="1"/>
          <p:nvPr/>
        </p:nvSpPr>
        <p:spPr>
          <a:xfrm>
            <a:off x="1285240" y="2868295"/>
            <a:ext cx="944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000" b="1">
                <a:latin typeface="+mn-ea"/>
                <a:cs typeface="+mn-ea"/>
              </a:rPr>
              <a:t>性价比高的</a:t>
            </a:r>
            <a:r>
              <a:rPr lang="en-US" altLang="zh-CN" sz="2000" b="1">
                <a:latin typeface="+mn-ea"/>
                <a:cs typeface="+mn-ea"/>
              </a:rPr>
              <a:t>VLP</a:t>
            </a:r>
            <a:r>
              <a:rPr lang="zh-CN" altLang="en-US" sz="2000" b="1">
                <a:latin typeface="+mn-ea"/>
                <a:cs typeface="+mn-ea"/>
              </a:rPr>
              <a:t>系统：</a:t>
            </a:r>
            <a:r>
              <a:rPr lang="zh-CN" sz="2000">
                <a:latin typeface="+mn-ea"/>
                <a:cs typeface="+mn-ea"/>
              </a:rPr>
              <a:t>采用现成的照明系统，廉价光电二极管</a:t>
            </a:r>
            <a:endParaRPr lang="zh-CN" sz="2000"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5240" y="1415415"/>
            <a:ext cx="9039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000" b="1">
                <a:sym typeface="+mn-ea"/>
              </a:rPr>
              <a:t>第一个</a:t>
            </a:r>
            <a:r>
              <a:rPr lang="en-US" altLang="zh-CN" sz="2000" b="1">
                <a:sym typeface="+mn-ea"/>
              </a:rPr>
              <a:t>VLP</a:t>
            </a:r>
            <a:r>
              <a:rPr lang="zh-CN" altLang="en-US" sz="2000" b="1">
                <a:sym typeface="+mn-ea"/>
              </a:rPr>
              <a:t>基于</a:t>
            </a:r>
            <a:r>
              <a:rPr lang="en-US" altLang="zh-CN" sz="2000" b="1">
                <a:sym typeface="+mn-ea"/>
              </a:rPr>
              <a:t>SR</a:t>
            </a:r>
            <a:r>
              <a:rPr lang="zh-CN" altLang="en-US" sz="2000" b="1">
                <a:sym typeface="+mn-ea"/>
              </a:rPr>
              <a:t>算法</a:t>
            </a:r>
            <a:r>
              <a:rPr lang="zh-CN" altLang="en-US" sz="2000">
                <a:sym typeface="+mn-ea"/>
              </a:rPr>
              <a:t>：</a:t>
            </a:r>
            <a:r>
              <a:rPr lang="zh-CN" sz="2000">
                <a:sym typeface="+mn-ea"/>
              </a:rPr>
              <a:t>至少公开报告的是这样的。</a:t>
            </a:r>
            <a:endParaRPr lang="zh-CN" sz="20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85240" y="4321175"/>
            <a:ext cx="9496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sz="2000" b="1">
                <a:latin typeface="+mn-ea"/>
                <a:cs typeface="+mn-ea"/>
              </a:rPr>
              <a:t>真实环境测试</a:t>
            </a:r>
            <a:r>
              <a:rPr lang="zh-CN" altLang="en-US" sz="2000" b="1">
                <a:latin typeface="+mn-ea"/>
                <a:cs typeface="+mn-ea"/>
              </a:rPr>
              <a:t>：</a:t>
            </a:r>
            <a:r>
              <a:rPr lang="zh-CN" sz="2000">
                <a:latin typeface="+mn-ea"/>
                <a:cs typeface="+mn-ea"/>
                <a:sym typeface="+mn-ea"/>
              </a:rPr>
              <a:t>多个环境测试的效果都还不错。</a:t>
            </a:r>
            <a:endParaRPr lang="zh-CN" sz="2000"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定位算法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Localization Algorithm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9989" y="340681"/>
            <a:ext cx="6000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3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8750" y="2087245"/>
            <a:ext cx="202057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1650" y="2650668"/>
            <a:ext cx="1390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THREE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椭圆 10"/>
          <p:cNvSpPr/>
          <p:nvPr/>
        </p:nvSpPr>
        <p:spPr>
          <a:xfrm>
            <a:off x="7350760" y="3917315"/>
            <a:ext cx="2019300" cy="23717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086350" y="1543685"/>
            <a:ext cx="2019300" cy="237172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定位算法</a:t>
            </a:r>
            <a:endParaRPr lang="zh-CN" altLang="en-US"/>
          </a:p>
        </p:txBody>
      </p:sp>
      <p:grpSp>
        <p:nvGrpSpPr>
          <p:cNvPr id="3" name="264792" descr="本素材由iSlide™ 提供&#13;&#10;iSlide™尊重知识产权并注重保护用户享有的各项权利。郑重提醒您：&#13;&#10;iSlide™插件中提供的任何信息内容的所有权、知识产权归其原始权利人或权利受让人所有，您免费/购买获得的是信息内容的使用权，并受下述条款的约束；&#13;&#10;1. 您仅可以个人非商业用途使用该等信息内容，不可将信息内容的全部或部分用于出售，或以出租、出借、转让、分销、发布等其他任何方式供他人使用；&#13;&#10;2. 禁止在接入互联网或移动互联网的任何网站、平台、应用或程序上以任何方式为他人提供iSlide™插件资源内容的下载。&#13;&#10;The resource is supplied by iSlide™.&#13;&#10;iSlide™ respects all intellectual property rights and protects all the rights its users acquired.Solemnly remind you:&#13;&#10;The ownership and intellectual property of the resources supplied in iSlide Add-in belongs to its owner or the assignee of this ownership.you only acquired the usage of the resources supplied in iSlide Add-in, as well as respected the following restrain terms:&#13;&#10;1.You are only allowed to use such resource for personal and non-commercial aim, not allowed to use such resource or part of it for the sale; or rent, lend, transfer to others; or distribution or release it in any way.&#13;&#10;2.You are not permitted to provide the resource of iSlide Add-in in any website, platform, application access to the Internet or mobile Internet.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6750" y="1616075"/>
            <a:ext cx="10858500" cy="5003800"/>
            <a:chOff x="660400" y="1130300"/>
            <a:chExt cx="10858500" cy="5003800"/>
          </a:xfrm>
        </p:grpSpPr>
        <p:sp>
          <p:nvSpPr>
            <p:cNvPr id="339" name="ïšḷiḑê"/>
            <p:cNvSpPr/>
            <p:nvPr/>
          </p:nvSpPr>
          <p:spPr>
            <a:xfrm>
              <a:off x="1049384" y="1130300"/>
              <a:ext cx="1023844" cy="1023844"/>
            </a:xfrm>
            <a:prstGeom prst="ellipse">
              <a:avLst/>
            </a:prstGeom>
            <a:solidFill>
              <a:schemeClr val="bg1"/>
            </a:solidFill>
            <a:ln w="3175" cap="rnd">
              <a:noFill/>
              <a:prstDash val="solid"/>
              <a:round/>
            </a:ln>
            <a:effectLst>
              <a:outerShdw blurRad="63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09" name="íś1îḋé"/>
            <p:cNvSpPr/>
            <p:nvPr/>
          </p:nvSpPr>
          <p:spPr>
            <a:xfrm>
              <a:off x="1366596" y="1438391"/>
              <a:ext cx="389422" cy="407662"/>
            </a:xfrm>
            <a:custGeom>
              <a:avLst/>
              <a:gdLst>
                <a:gd name="T0" fmla="*/ 4199 w 4494"/>
                <a:gd name="T1" fmla="*/ 3838 h 4712"/>
                <a:gd name="T2" fmla="*/ 3932 w 4494"/>
                <a:gd name="T3" fmla="*/ 2881 h 4712"/>
                <a:gd name="T4" fmla="*/ 2447 w 4494"/>
                <a:gd name="T5" fmla="*/ 2438 h 4712"/>
                <a:gd name="T6" fmla="*/ 3263 w 4494"/>
                <a:gd name="T7" fmla="*/ 2440 h 4712"/>
                <a:gd name="T8" fmla="*/ 3263 w 4494"/>
                <a:gd name="T9" fmla="*/ 897 h 4712"/>
                <a:gd name="T10" fmla="*/ 2194 w 4494"/>
                <a:gd name="T11" fmla="*/ 0 h 4712"/>
                <a:gd name="T12" fmla="*/ 460 w 4494"/>
                <a:gd name="T13" fmla="*/ 1619 h 4712"/>
                <a:gd name="T14" fmla="*/ 2047 w 4494"/>
                <a:gd name="T15" fmla="*/ 2438 h 4712"/>
                <a:gd name="T16" fmla="*/ 562 w 4494"/>
                <a:gd name="T17" fmla="*/ 2881 h 4712"/>
                <a:gd name="T18" fmla="*/ 296 w 4494"/>
                <a:gd name="T19" fmla="*/ 3838 h 4712"/>
                <a:gd name="T20" fmla="*/ 0 w 4494"/>
                <a:gd name="T21" fmla="*/ 3971 h 4712"/>
                <a:gd name="T22" fmla="*/ 134 w 4494"/>
                <a:gd name="T23" fmla="*/ 4712 h 4712"/>
                <a:gd name="T24" fmla="*/ 991 w 4494"/>
                <a:gd name="T25" fmla="*/ 4579 h 4712"/>
                <a:gd name="T26" fmla="*/ 858 w 4494"/>
                <a:gd name="T27" fmla="*/ 3838 h 4712"/>
                <a:gd name="T28" fmla="*/ 696 w 4494"/>
                <a:gd name="T29" fmla="*/ 3281 h 4712"/>
                <a:gd name="T30" fmla="*/ 2047 w 4494"/>
                <a:gd name="T31" fmla="*/ 3838 h 4712"/>
                <a:gd name="T32" fmla="*/ 1752 w 4494"/>
                <a:gd name="T33" fmla="*/ 3971 h 4712"/>
                <a:gd name="T34" fmla="*/ 1885 w 4494"/>
                <a:gd name="T35" fmla="*/ 4712 h 4712"/>
                <a:gd name="T36" fmla="*/ 2742 w 4494"/>
                <a:gd name="T37" fmla="*/ 4579 h 4712"/>
                <a:gd name="T38" fmla="*/ 2609 w 4494"/>
                <a:gd name="T39" fmla="*/ 3838 h 4712"/>
                <a:gd name="T40" fmla="*/ 2447 w 4494"/>
                <a:gd name="T41" fmla="*/ 3281 h 4712"/>
                <a:gd name="T42" fmla="*/ 3799 w 4494"/>
                <a:gd name="T43" fmla="*/ 3838 h 4712"/>
                <a:gd name="T44" fmla="*/ 3503 w 4494"/>
                <a:gd name="T45" fmla="*/ 3971 h 4712"/>
                <a:gd name="T46" fmla="*/ 3637 w 4494"/>
                <a:gd name="T47" fmla="*/ 4712 h 4712"/>
                <a:gd name="T48" fmla="*/ 4494 w 4494"/>
                <a:gd name="T49" fmla="*/ 4579 h 4712"/>
                <a:gd name="T50" fmla="*/ 4360 w 4494"/>
                <a:gd name="T51" fmla="*/ 3838 h 4712"/>
                <a:gd name="T52" fmla="*/ 1278 w 4494"/>
                <a:gd name="T53" fmla="*/ 1201 h 4712"/>
                <a:gd name="T54" fmla="*/ 1288 w 4494"/>
                <a:gd name="T55" fmla="*/ 1201 h 4712"/>
                <a:gd name="T56" fmla="*/ 1311 w 4494"/>
                <a:gd name="T57" fmla="*/ 1202 h 4712"/>
                <a:gd name="T58" fmla="*/ 2194 w 4494"/>
                <a:gd name="T59" fmla="*/ 400 h 4712"/>
                <a:gd name="T60" fmla="*/ 2858 w 4494"/>
                <a:gd name="T61" fmla="*/ 1073 h 4712"/>
                <a:gd name="T62" fmla="*/ 2915 w 4494"/>
                <a:gd name="T63" fmla="*/ 1252 h 4712"/>
                <a:gd name="T64" fmla="*/ 3148 w 4494"/>
                <a:gd name="T65" fmla="*/ 1315 h 4712"/>
                <a:gd name="T66" fmla="*/ 3634 w 4494"/>
                <a:gd name="T67" fmla="*/ 1668 h 4712"/>
                <a:gd name="T68" fmla="*/ 2832 w 4494"/>
                <a:gd name="T69" fmla="*/ 2039 h 4712"/>
                <a:gd name="T70" fmla="*/ 1278 w 4494"/>
                <a:gd name="T71" fmla="*/ 2038 h 4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94" h="4712">
                  <a:moveTo>
                    <a:pt x="4360" y="3838"/>
                  </a:moveTo>
                  <a:lnTo>
                    <a:pt x="4199" y="3838"/>
                  </a:lnTo>
                  <a:lnTo>
                    <a:pt x="4199" y="3148"/>
                  </a:lnTo>
                  <a:cubicBezTo>
                    <a:pt x="4199" y="3001"/>
                    <a:pt x="4079" y="2881"/>
                    <a:pt x="3932" y="2881"/>
                  </a:cubicBezTo>
                  <a:lnTo>
                    <a:pt x="2447" y="2881"/>
                  </a:lnTo>
                  <a:lnTo>
                    <a:pt x="2447" y="2438"/>
                  </a:lnTo>
                  <a:cubicBezTo>
                    <a:pt x="2520" y="2438"/>
                    <a:pt x="2675" y="2438"/>
                    <a:pt x="2831" y="2439"/>
                  </a:cubicBezTo>
                  <a:cubicBezTo>
                    <a:pt x="3043" y="2439"/>
                    <a:pt x="3256" y="2440"/>
                    <a:pt x="3263" y="2440"/>
                  </a:cubicBezTo>
                  <a:cubicBezTo>
                    <a:pt x="3688" y="2440"/>
                    <a:pt x="4034" y="2094"/>
                    <a:pt x="4034" y="1668"/>
                  </a:cubicBezTo>
                  <a:cubicBezTo>
                    <a:pt x="4034" y="1243"/>
                    <a:pt x="3688" y="897"/>
                    <a:pt x="3263" y="897"/>
                  </a:cubicBezTo>
                  <a:cubicBezTo>
                    <a:pt x="3257" y="897"/>
                    <a:pt x="3251" y="897"/>
                    <a:pt x="3245" y="897"/>
                  </a:cubicBezTo>
                  <a:cubicBezTo>
                    <a:pt x="3165" y="389"/>
                    <a:pt x="2724" y="0"/>
                    <a:pt x="2194" y="0"/>
                  </a:cubicBezTo>
                  <a:cubicBezTo>
                    <a:pt x="1698" y="0"/>
                    <a:pt x="1276" y="339"/>
                    <a:pt x="1161" y="809"/>
                  </a:cubicBezTo>
                  <a:cubicBezTo>
                    <a:pt x="765" y="866"/>
                    <a:pt x="460" y="1208"/>
                    <a:pt x="460" y="1619"/>
                  </a:cubicBezTo>
                  <a:cubicBezTo>
                    <a:pt x="460" y="2071"/>
                    <a:pt x="827" y="2438"/>
                    <a:pt x="1278" y="2438"/>
                  </a:cubicBezTo>
                  <a:lnTo>
                    <a:pt x="2047" y="2438"/>
                  </a:lnTo>
                  <a:lnTo>
                    <a:pt x="2047" y="2881"/>
                  </a:lnTo>
                  <a:lnTo>
                    <a:pt x="562" y="2881"/>
                  </a:lnTo>
                  <a:cubicBezTo>
                    <a:pt x="415" y="2881"/>
                    <a:pt x="296" y="3001"/>
                    <a:pt x="296" y="3148"/>
                  </a:cubicBezTo>
                  <a:lnTo>
                    <a:pt x="296" y="3838"/>
                  </a:lnTo>
                  <a:lnTo>
                    <a:pt x="134" y="3838"/>
                  </a:lnTo>
                  <a:cubicBezTo>
                    <a:pt x="60" y="3838"/>
                    <a:pt x="0" y="3897"/>
                    <a:pt x="0" y="3971"/>
                  </a:cubicBezTo>
                  <a:lnTo>
                    <a:pt x="0" y="4579"/>
                  </a:lnTo>
                  <a:cubicBezTo>
                    <a:pt x="0" y="4652"/>
                    <a:pt x="60" y="4712"/>
                    <a:pt x="134" y="4712"/>
                  </a:cubicBezTo>
                  <a:lnTo>
                    <a:pt x="858" y="4712"/>
                  </a:lnTo>
                  <a:cubicBezTo>
                    <a:pt x="931" y="4712"/>
                    <a:pt x="991" y="4652"/>
                    <a:pt x="991" y="4579"/>
                  </a:cubicBezTo>
                  <a:lnTo>
                    <a:pt x="991" y="3971"/>
                  </a:lnTo>
                  <a:cubicBezTo>
                    <a:pt x="991" y="3897"/>
                    <a:pt x="931" y="3838"/>
                    <a:pt x="858" y="3838"/>
                  </a:cubicBezTo>
                  <a:lnTo>
                    <a:pt x="696" y="3838"/>
                  </a:lnTo>
                  <a:lnTo>
                    <a:pt x="696" y="3281"/>
                  </a:lnTo>
                  <a:lnTo>
                    <a:pt x="2047" y="3281"/>
                  </a:lnTo>
                  <a:lnTo>
                    <a:pt x="2047" y="3838"/>
                  </a:lnTo>
                  <a:lnTo>
                    <a:pt x="1885" y="3838"/>
                  </a:lnTo>
                  <a:cubicBezTo>
                    <a:pt x="1812" y="3838"/>
                    <a:pt x="1752" y="3897"/>
                    <a:pt x="1752" y="3971"/>
                  </a:cubicBezTo>
                  <a:lnTo>
                    <a:pt x="1752" y="4579"/>
                  </a:lnTo>
                  <a:cubicBezTo>
                    <a:pt x="1752" y="4652"/>
                    <a:pt x="1812" y="4712"/>
                    <a:pt x="1885" y="4712"/>
                  </a:cubicBezTo>
                  <a:lnTo>
                    <a:pt x="2609" y="4712"/>
                  </a:lnTo>
                  <a:cubicBezTo>
                    <a:pt x="2682" y="4712"/>
                    <a:pt x="2742" y="4652"/>
                    <a:pt x="2742" y="4579"/>
                  </a:cubicBezTo>
                  <a:lnTo>
                    <a:pt x="2742" y="3971"/>
                  </a:lnTo>
                  <a:cubicBezTo>
                    <a:pt x="2742" y="3897"/>
                    <a:pt x="2682" y="3838"/>
                    <a:pt x="2609" y="3838"/>
                  </a:cubicBezTo>
                  <a:lnTo>
                    <a:pt x="2447" y="3838"/>
                  </a:lnTo>
                  <a:lnTo>
                    <a:pt x="2447" y="3281"/>
                  </a:lnTo>
                  <a:lnTo>
                    <a:pt x="3799" y="3281"/>
                  </a:lnTo>
                  <a:lnTo>
                    <a:pt x="3799" y="3838"/>
                  </a:lnTo>
                  <a:lnTo>
                    <a:pt x="3637" y="3838"/>
                  </a:lnTo>
                  <a:cubicBezTo>
                    <a:pt x="3563" y="3838"/>
                    <a:pt x="3503" y="3897"/>
                    <a:pt x="3503" y="3971"/>
                  </a:cubicBezTo>
                  <a:lnTo>
                    <a:pt x="3503" y="4579"/>
                  </a:lnTo>
                  <a:cubicBezTo>
                    <a:pt x="3503" y="4652"/>
                    <a:pt x="3563" y="4712"/>
                    <a:pt x="3637" y="4712"/>
                  </a:cubicBezTo>
                  <a:lnTo>
                    <a:pt x="4360" y="4712"/>
                  </a:lnTo>
                  <a:cubicBezTo>
                    <a:pt x="4434" y="4712"/>
                    <a:pt x="4494" y="4652"/>
                    <a:pt x="4494" y="4579"/>
                  </a:cubicBezTo>
                  <a:lnTo>
                    <a:pt x="4494" y="3971"/>
                  </a:lnTo>
                  <a:cubicBezTo>
                    <a:pt x="4494" y="3897"/>
                    <a:pt x="4434" y="3838"/>
                    <a:pt x="4360" y="3838"/>
                  </a:cubicBezTo>
                  <a:close/>
                  <a:moveTo>
                    <a:pt x="860" y="1619"/>
                  </a:moveTo>
                  <a:cubicBezTo>
                    <a:pt x="860" y="1389"/>
                    <a:pt x="1048" y="1201"/>
                    <a:pt x="1278" y="1201"/>
                  </a:cubicBezTo>
                  <a:lnTo>
                    <a:pt x="1283" y="1201"/>
                  </a:lnTo>
                  <a:cubicBezTo>
                    <a:pt x="1284" y="1201"/>
                    <a:pt x="1286" y="1201"/>
                    <a:pt x="1288" y="1201"/>
                  </a:cubicBezTo>
                  <a:cubicBezTo>
                    <a:pt x="1288" y="1201"/>
                    <a:pt x="1289" y="1201"/>
                    <a:pt x="1290" y="1201"/>
                  </a:cubicBezTo>
                  <a:cubicBezTo>
                    <a:pt x="1297" y="1202"/>
                    <a:pt x="1304" y="1202"/>
                    <a:pt x="1311" y="1202"/>
                  </a:cubicBezTo>
                  <a:cubicBezTo>
                    <a:pt x="1408" y="1202"/>
                    <a:pt x="1519" y="1136"/>
                    <a:pt x="1534" y="992"/>
                  </a:cubicBezTo>
                  <a:cubicBezTo>
                    <a:pt x="1571" y="654"/>
                    <a:pt x="1854" y="400"/>
                    <a:pt x="2194" y="400"/>
                  </a:cubicBezTo>
                  <a:cubicBezTo>
                    <a:pt x="2560" y="400"/>
                    <a:pt x="2858" y="698"/>
                    <a:pt x="2858" y="1064"/>
                  </a:cubicBezTo>
                  <a:lnTo>
                    <a:pt x="2858" y="1073"/>
                  </a:lnTo>
                  <a:cubicBezTo>
                    <a:pt x="2858" y="1074"/>
                    <a:pt x="2858" y="1076"/>
                    <a:pt x="2858" y="1078"/>
                  </a:cubicBezTo>
                  <a:cubicBezTo>
                    <a:pt x="2853" y="1144"/>
                    <a:pt x="2873" y="1205"/>
                    <a:pt x="2915" y="1252"/>
                  </a:cubicBezTo>
                  <a:cubicBezTo>
                    <a:pt x="2957" y="1299"/>
                    <a:pt x="3017" y="1325"/>
                    <a:pt x="3080" y="1325"/>
                  </a:cubicBezTo>
                  <a:cubicBezTo>
                    <a:pt x="3103" y="1325"/>
                    <a:pt x="3126" y="1322"/>
                    <a:pt x="3148" y="1315"/>
                  </a:cubicBezTo>
                  <a:cubicBezTo>
                    <a:pt x="3185" y="1303"/>
                    <a:pt x="3224" y="1297"/>
                    <a:pt x="3263" y="1297"/>
                  </a:cubicBezTo>
                  <a:cubicBezTo>
                    <a:pt x="3468" y="1297"/>
                    <a:pt x="3634" y="1463"/>
                    <a:pt x="3634" y="1668"/>
                  </a:cubicBezTo>
                  <a:cubicBezTo>
                    <a:pt x="3634" y="1873"/>
                    <a:pt x="3468" y="2040"/>
                    <a:pt x="3263" y="2040"/>
                  </a:cubicBezTo>
                  <a:cubicBezTo>
                    <a:pt x="3255" y="2040"/>
                    <a:pt x="3043" y="2039"/>
                    <a:pt x="2832" y="2039"/>
                  </a:cubicBezTo>
                  <a:cubicBezTo>
                    <a:pt x="2621" y="2038"/>
                    <a:pt x="2411" y="2038"/>
                    <a:pt x="2405" y="2038"/>
                  </a:cubicBezTo>
                  <a:lnTo>
                    <a:pt x="1278" y="2038"/>
                  </a:lnTo>
                  <a:cubicBezTo>
                    <a:pt x="1048" y="2038"/>
                    <a:pt x="860" y="1850"/>
                    <a:pt x="860" y="1619"/>
                  </a:cubicBezTo>
                  <a:close/>
                </a:path>
              </a:pathLst>
            </a:custGeom>
            <a:solidFill>
              <a:schemeClr val="accent1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i="1" dirty="0">
                <a:solidFill>
                  <a:schemeClr val="tx1"/>
                </a:solidFill>
              </a:endParaRPr>
            </a:p>
          </p:txBody>
        </p:sp>
        <p:grpSp>
          <p:nvGrpSpPr>
            <p:cNvPr id="1219" name="îşḻídè"/>
            <p:cNvGrpSpPr/>
            <p:nvPr/>
          </p:nvGrpSpPr>
          <p:grpSpPr>
            <a:xfrm>
              <a:off x="660400" y="2295525"/>
              <a:ext cx="1801813" cy="1335038"/>
              <a:chOff x="660400" y="2295525"/>
              <a:chExt cx="1801813" cy="1335038"/>
            </a:xfrm>
          </p:grpSpPr>
          <p:sp>
            <p:nvSpPr>
              <p:cNvPr id="1244" name="ïSḻîďè"/>
              <p:cNvSpPr/>
              <p:nvPr/>
            </p:nvSpPr>
            <p:spPr bwMode="auto">
              <a:xfrm>
                <a:off x="660400" y="2683122"/>
                <a:ext cx="1801813" cy="947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>
                    <a:sym typeface="+mn-ea"/>
                  </a:rPr>
                  <a:t>校准</a:t>
                </a:r>
                <a:r>
                  <a:rPr lang="en-US" altLang="zh-CN" sz="1100">
                    <a:sym typeface="+mn-ea"/>
                  </a:rPr>
                  <a:t>RSS</a:t>
                </a:r>
                <a:r>
                  <a:rPr lang="zh-CN" altLang="en-US" sz="1100">
                    <a:sym typeface="+mn-ea"/>
                  </a:rPr>
                  <a:t>距离模型</a:t>
                </a:r>
                <a:endParaRPr lang="en-US" altLang="zh-CN" sz="1100" dirty="0"/>
              </a:p>
            </p:txBody>
          </p:sp>
          <p:sp>
            <p:nvSpPr>
              <p:cNvPr id="1245" name="iṣliḋé"/>
              <p:cNvSpPr txBox="1"/>
              <p:nvPr/>
            </p:nvSpPr>
            <p:spPr bwMode="auto">
              <a:xfrm>
                <a:off x="660400" y="2295525"/>
                <a:ext cx="180181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>
                    <a:sym typeface="+mn-ea"/>
                  </a:rPr>
                  <a:t>离线阶段</a:t>
                </a:r>
                <a:endParaRPr lang="en-US" altLang="zh-CN" sz="1600" b="1" dirty="0"/>
              </a:p>
            </p:txBody>
          </p:sp>
        </p:grpSp>
        <p:sp>
          <p:nvSpPr>
            <p:cNvPr id="56" name="iṡļíḍe"/>
            <p:cNvSpPr/>
            <p:nvPr/>
          </p:nvSpPr>
          <p:spPr>
            <a:xfrm>
              <a:off x="3313556" y="3633837"/>
              <a:ext cx="1023844" cy="1023844"/>
            </a:xfrm>
            <a:prstGeom prst="ellipse">
              <a:avLst/>
            </a:prstGeom>
            <a:solidFill>
              <a:schemeClr val="bg1"/>
            </a:solidFill>
            <a:ln w="3175" cap="rnd">
              <a:noFill/>
              <a:prstDash val="solid"/>
              <a:round/>
            </a:ln>
            <a:effectLst>
              <a:outerShdw blurRad="63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12" name="ïśḷíḓè"/>
            <p:cNvSpPr/>
            <p:nvPr/>
          </p:nvSpPr>
          <p:spPr>
            <a:xfrm>
              <a:off x="3621647" y="3969898"/>
              <a:ext cx="407662" cy="351722"/>
            </a:xfrm>
            <a:custGeom>
              <a:avLst/>
              <a:gdLst>
                <a:gd name="connsiteX0" fmla="*/ 470014 w 606298"/>
                <a:gd name="connsiteY0" fmla="*/ 471938 h 523102"/>
                <a:gd name="connsiteX1" fmla="*/ 453448 w 606298"/>
                <a:gd name="connsiteY1" fmla="*/ 488480 h 523102"/>
                <a:gd name="connsiteX2" fmla="*/ 455470 w 606298"/>
                <a:gd name="connsiteY2" fmla="*/ 495885 h 523102"/>
                <a:gd name="connsiteX3" fmla="*/ 470014 w 606298"/>
                <a:gd name="connsiteY3" fmla="*/ 504925 h 523102"/>
                <a:gd name="connsiteX4" fmla="*/ 484557 w 606298"/>
                <a:gd name="connsiteY4" fmla="*/ 495885 h 523102"/>
                <a:gd name="connsiteX5" fmla="*/ 486483 w 606298"/>
                <a:gd name="connsiteY5" fmla="*/ 488480 h 523102"/>
                <a:gd name="connsiteX6" fmla="*/ 470014 w 606298"/>
                <a:gd name="connsiteY6" fmla="*/ 471938 h 523102"/>
                <a:gd name="connsiteX7" fmla="*/ 381212 w 606298"/>
                <a:gd name="connsiteY7" fmla="*/ 203804 h 523102"/>
                <a:gd name="connsiteX8" fmla="*/ 374278 w 606298"/>
                <a:gd name="connsiteY8" fmla="*/ 210728 h 523102"/>
                <a:gd name="connsiteX9" fmla="*/ 374278 w 606298"/>
                <a:gd name="connsiteY9" fmla="*/ 456646 h 523102"/>
                <a:gd name="connsiteX10" fmla="*/ 565653 w 606298"/>
                <a:gd name="connsiteY10" fmla="*/ 456646 h 523102"/>
                <a:gd name="connsiteX11" fmla="*/ 565653 w 606298"/>
                <a:gd name="connsiteY11" fmla="*/ 210728 h 523102"/>
                <a:gd name="connsiteX12" fmla="*/ 558719 w 606298"/>
                <a:gd name="connsiteY12" fmla="*/ 203804 h 523102"/>
                <a:gd name="connsiteX13" fmla="*/ 381212 w 606298"/>
                <a:gd name="connsiteY13" fmla="*/ 163218 h 523102"/>
                <a:gd name="connsiteX14" fmla="*/ 558719 w 606298"/>
                <a:gd name="connsiteY14" fmla="*/ 163218 h 523102"/>
                <a:gd name="connsiteX15" fmla="*/ 606298 w 606298"/>
                <a:gd name="connsiteY15" fmla="*/ 210728 h 523102"/>
                <a:gd name="connsiteX16" fmla="*/ 606298 w 606298"/>
                <a:gd name="connsiteY16" fmla="*/ 475592 h 523102"/>
                <a:gd name="connsiteX17" fmla="*/ 558719 w 606298"/>
                <a:gd name="connsiteY17" fmla="*/ 523102 h 523102"/>
                <a:gd name="connsiteX18" fmla="*/ 381212 w 606298"/>
                <a:gd name="connsiteY18" fmla="*/ 523102 h 523102"/>
                <a:gd name="connsiteX19" fmla="*/ 333633 w 606298"/>
                <a:gd name="connsiteY19" fmla="*/ 475592 h 523102"/>
                <a:gd name="connsiteX20" fmla="*/ 333633 w 606298"/>
                <a:gd name="connsiteY20" fmla="*/ 210728 h 523102"/>
                <a:gd name="connsiteX21" fmla="*/ 381212 w 606298"/>
                <a:gd name="connsiteY21" fmla="*/ 163218 h 523102"/>
                <a:gd name="connsiteX22" fmla="*/ 43821 w 606298"/>
                <a:gd name="connsiteY22" fmla="*/ 0 h 523102"/>
                <a:gd name="connsiteX23" fmla="*/ 452369 w 606298"/>
                <a:gd name="connsiteY23" fmla="*/ 0 h 523102"/>
                <a:gd name="connsiteX24" fmla="*/ 496287 w 606298"/>
                <a:gd name="connsiteY24" fmla="*/ 43855 h 523102"/>
                <a:gd name="connsiteX25" fmla="*/ 496287 w 606298"/>
                <a:gd name="connsiteY25" fmla="*/ 122621 h 523102"/>
                <a:gd name="connsiteX26" fmla="*/ 455644 w 606298"/>
                <a:gd name="connsiteY26" fmla="*/ 122621 h 523102"/>
                <a:gd name="connsiteX27" fmla="*/ 455644 w 606298"/>
                <a:gd name="connsiteY27" fmla="*/ 43855 h 523102"/>
                <a:gd name="connsiteX28" fmla="*/ 452369 w 606298"/>
                <a:gd name="connsiteY28" fmla="*/ 40585 h 523102"/>
                <a:gd name="connsiteX29" fmla="*/ 43821 w 606298"/>
                <a:gd name="connsiteY29" fmla="*/ 40585 h 523102"/>
                <a:gd name="connsiteX30" fmla="*/ 40643 w 606298"/>
                <a:gd name="connsiteY30" fmla="*/ 43855 h 523102"/>
                <a:gd name="connsiteX31" fmla="*/ 40643 w 606298"/>
                <a:gd name="connsiteY31" fmla="*/ 320738 h 523102"/>
                <a:gd name="connsiteX32" fmla="*/ 43821 w 606298"/>
                <a:gd name="connsiteY32" fmla="*/ 323911 h 523102"/>
                <a:gd name="connsiteX33" fmla="*/ 292976 w 606298"/>
                <a:gd name="connsiteY33" fmla="*/ 323911 h 523102"/>
                <a:gd name="connsiteX34" fmla="*/ 292976 w 606298"/>
                <a:gd name="connsiteY34" fmla="*/ 344204 h 523102"/>
                <a:gd name="connsiteX35" fmla="*/ 292976 w 606298"/>
                <a:gd name="connsiteY35" fmla="*/ 418161 h 523102"/>
                <a:gd name="connsiteX36" fmla="*/ 292976 w 606298"/>
                <a:gd name="connsiteY36" fmla="*/ 458746 h 523102"/>
                <a:gd name="connsiteX37" fmla="*/ 159201 w 606298"/>
                <a:gd name="connsiteY37" fmla="*/ 458746 h 523102"/>
                <a:gd name="connsiteX38" fmla="*/ 138879 w 606298"/>
                <a:gd name="connsiteY38" fmla="*/ 438454 h 523102"/>
                <a:gd name="connsiteX39" fmla="*/ 159201 w 606298"/>
                <a:gd name="connsiteY39" fmla="*/ 418161 h 523102"/>
                <a:gd name="connsiteX40" fmla="*/ 180774 w 606298"/>
                <a:gd name="connsiteY40" fmla="*/ 418161 h 523102"/>
                <a:gd name="connsiteX41" fmla="*/ 180774 w 606298"/>
                <a:gd name="connsiteY41" fmla="*/ 364497 h 523102"/>
                <a:gd name="connsiteX42" fmla="*/ 43821 w 606298"/>
                <a:gd name="connsiteY42" fmla="*/ 364497 h 523102"/>
                <a:gd name="connsiteX43" fmla="*/ 0 w 606298"/>
                <a:gd name="connsiteY43" fmla="*/ 320738 h 523102"/>
                <a:gd name="connsiteX44" fmla="*/ 0 w 606298"/>
                <a:gd name="connsiteY44" fmla="*/ 43855 h 523102"/>
                <a:gd name="connsiteX45" fmla="*/ 43821 w 606298"/>
                <a:gd name="connsiteY45" fmla="*/ 0 h 52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06298" h="523102">
                  <a:moveTo>
                    <a:pt x="470014" y="471938"/>
                  </a:moveTo>
                  <a:cubicBezTo>
                    <a:pt x="460864" y="471938"/>
                    <a:pt x="453448" y="479343"/>
                    <a:pt x="453448" y="488480"/>
                  </a:cubicBezTo>
                  <a:cubicBezTo>
                    <a:pt x="453448" y="491172"/>
                    <a:pt x="454314" y="493577"/>
                    <a:pt x="455470" y="495885"/>
                  </a:cubicBezTo>
                  <a:cubicBezTo>
                    <a:pt x="458167" y="501175"/>
                    <a:pt x="463561" y="504925"/>
                    <a:pt x="470014" y="504925"/>
                  </a:cubicBezTo>
                  <a:cubicBezTo>
                    <a:pt x="476370" y="504925"/>
                    <a:pt x="481764" y="501175"/>
                    <a:pt x="484557" y="495885"/>
                  </a:cubicBezTo>
                  <a:cubicBezTo>
                    <a:pt x="485713" y="493577"/>
                    <a:pt x="486483" y="491172"/>
                    <a:pt x="486483" y="488480"/>
                  </a:cubicBezTo>
                  <a:cubicBezTo>
                    <a:pt x="486483" y="479343"/>
                    <a:pt x="479067" y="471938"/>
                    <a:pt x="470014" y="471938"/>
                  </a:cubicBezTo>
                  <a:close/>
                  <a:moveTo>
                    <a:pt x="381212" y="203804"/>
                  </a:moveTo>
                  <a:cubicBezTo>
                    <a:pt x="377456" y="203804"/>
                    <a:pt x="374278" y="206881"/>
                    <a:pt x="374278" y="210728"/>
                  </a:cubicBezTo>
                  <a:lnTo>
                    <a:pt x="374278" y="456646"/>
                  </a:lnTo>
                  <a:lnTo>
                    <a:pt x="565653" y="456646"/>
                  </a:lnTo>
                  <a:lnTo>
                    <a:pt x="565653" y="210728"/>
                  </a:lnTo>
                  <a:cubicBezTo>
                    <a:pt x="565653" y="206881"/>
                    <a:pt x="562571" y="203804"/>
                    <a:pt x="558719" y="203804"/>
                  </a:cubicBezTo>
                  <a:close/>
                  <a:moveTo>
                    <a:pt x="381212" y="163218"/>
                  </a:moveTo>
                  <a:lnTo>
                    <a:pt x="558719" y="163218"/>
                  </a:lnTo>
                  <a:cubicBezTo>
                    <a:pt x="585013" y="163218"/>
                    <a:pt x="606298" y="184473"/>
                    <a:pt x="606298" y="210728"/>
                  </a:cubicBezTo>
                  <a:lnTo>
                    <a:pt x="606298" y="475592"/>
                  </a:lnTo>
                  <a:cubicBezTo>
                    <a:pt x="606298" y="501752"/>
                    <a:pt x="585013" y="523102"/>
                    <a:pt x="558719" y="523102"/>
                  </a:cubicBezTo>
                  <a:lnTo>
                    <a:pt x="381212" y="523102"/>
                  </a:lnTo>
                  <a:cubicBezTo>
                    <a:pt x="355015" y="523102"/>
                    <a:pt x="333633" y="501752"/>
                    <a:pt x="333633" y="475592"/>
                  </a:cubicBezTo>
                  <a:lnTo>
                    <a:pt x="333633" y="210728"/>
                  </a:lnTo>
                  <a:cubicBezTo>
                    <a:pt x="333633" y="184473"/>
                    <a:pt x="355015" y="163218"/>
                    <a:pt x="381212" y="163218"/>
                  </a:cubicBezTo>
                  <a:close/>
                  <a:moveTo>
                    <a:pt x="43821" y="0"/>
                  </a:moveTo>
                  <a:lnTo>
                    <a:pt x="452369" y="0"/>
                  </a:lnTo>
                  <a:cubicBezTo>
                    <a:pt x="476543" y="0"/>
                    <a:pt x="496287" y="19715"/>
                    <a:pt x="496287" y="43855"/>
                  </a:cubicBezTo>
                  <a:lnTo>
                    <a:pt x="496287" y="122621"/>
                  </a:lnTo>
                  <a:lnTo>
                    <a:pt x="455644" y="122621"/>
                  </a:lnTo>
                  <a:lnTo>
                    <a:pt x="455644" y="43855"/>
                  </a:lnTo>
                  <a:cubicBezTo>
                    <a:pt x="455644" y="42027"/>
                    <a:pt x="454199" y="40585"/>
                    <a:pt x="452369" y="40585"/>
                  </a:cubicBezTo>
                  <a:lnTo>
                    <a:pt x="43821" y="40585"/>
                  </a:lnTo>
                  <a:cubicBezTo>
                    <a:pt x="42088" y="40585"/>
                    <a:pt x="40643" y="42027"/>
                    <a:pt x="40643" y="43855"/>
                  </a:cubicBezTo>
                  <a:lnTo>
                    <a:pt x="40643" y="320738"/>
                  </a:lnTo>
                  <a:cubicBezTo>
                    <a:pt x="40643" y="322469"/>
                    <a:pt x="42088" y="323911"/>
                    <a:pt x="43821" y="323911"/>
                  </a:cubicBezTo>
                  <a:lnTo>
                    <a:pt x="292976" y="323911"/>
                  </a:lnTo>
                  <a:lnTo>
                    <a:pt x="292976" y="344204"/>
                  </a:lnTo>
                  <a:lnTo>
                    <a:pt x="292976" y="418161"/>
                  </a:lnTo>
                  <a:lnTo>
                    <a:pt x="292976" y="458746"/>
                  </a:lnTo>
                  <a:lnTo>
                    <a:pt x="159201" y="458746"/>
                  </a:lnTo>
                  <a:cubicBezTo>
                    <a:pt x="148029" y="458746"/>
                    <a:pt x="138879" y="449610"/>
                    <a:pt x="138879" y="438454"/>
                  </a:cubicBezTo>
                  <a:cubicBezTo>
                    <a:pt x="138879" y="427201"/>
                    <a:pt x="148029" y="418161"/>
                    <a:pt x="159201" y="418161"/>
                  </a:cubicBezTo>
                  <a:lnTo>
                    <a:pt x="180774" y="418161"/>
                  </a:lnTo>
                  <a:lnTo>
                    <a:pt x="180774" y="364497"/>
                  </a:lnTo>
                  <a:lnTo>
                    <a:pt x="43821" y="364497"/>
                  </a:lnTo>
                  <a:cubicBezTo>
                    <a:pt x="19647" y="364497"/>
                    <a:pt x="0" y="344877"/>
                    <a:pt x="0" y="320738"/>
                  </a:cubicBezTo>
                  <a:lnTo>
                    <a:pt x="0" y="43855"/>
                  </a:lnTo>
                  <a:cubicBezTo>
                    <a:pt x="0" y="19715"/>
                    <a:pt x="19647" y="0"/>
                    <a:pt x="43821" y="0"/>
                  </a:cubicBezTo>
                  <a:close/>
                </a:path>
              </a:pathLst>
            </a:custGeom>
            <a:solidFill>
              <a:schemeClr val="accent2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91" name="îṡḷîḓe"/>
            <p:cNvGrpSpPr/>
            <p:nvPr/>
          </p:nvGrpSpPr>
          <p:grpSpPr>
            <a:xfrm>
              <a:off x="2924572" y="4799062"/>
              <a:ext cx="1801813" cy="1335038"/>
              <a:chOff x="2924572" y="4341143"/>
              <a:chExt cx="1801813" cy="1335038"/>
            </a:xfrm>
          </p:grpSpPr>
          <p:sp>
            <p:nvSpPr>
              <p:cNvPr id="54" name="ïṡlïḍé"/>
              <p:cNvSpPr/>
              <p:nvPr/>
            </p:nvSpPr>
            <p:spPr bwMode="auto">
              <a:xfrm>
                <a:off x="2924572" y="4728740"/>
                <a:ext cx="1801813" cy="947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>
                    <a:sym typeface="+mn-ea"/>
                  </a:rPr>
                  <a:t>使用模型测距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  <p:sp>
            <p:nvSpPr>
              <p:cNvPr id="55" name="ïṣlïḋê"/>
              <p:cNvSpPr txBox="1"/>
              <p:nvPr/>
            </p:nvSpPr>
            <p:spPr bwMode="auto">
              <a:xfrm>
                <a:off x="2924572" y="4341143"/>
                <a:ext cx="180181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>
                    <a:sym typeface="+mn-ea"/>
                  </a:rPr>
                  <a:t>在线阶段</a:t>
                </a:r>
                <a:endParaRPr lang="en-US" altLang="zh-CN" sz="1600" b="1" dirty="0"/>
              </a:p>
            </p:txBody>
          </p:sp>
        </p:grpSp>
        <p:sp>
          <p:nvSpPr>
            <p:cNvPr id="63" name="iṧ1îḍe"/>
            <p:cNvSpPr/>
            <p:nvPr/>
          </p:nvSpPr>
          <p:spPr>
            <a:xfrm>
              <a:off x="5577727" y="1130300"/>
              <a:ext cx="1023844" cy="1023844"/>
            </a:xfrm>
            <a:prstGeom prst="ellipse">
              <a:avLst/>
            </a:prstGeom>
            <a:solidFill>
              <a:schemeClr val="bg1"/>
            </a:solidFill>
            <a:ln w="3175" cap="rnd">
              <a:noFill/>
              <a:prstDash val="solid"/>
              <a:round/>
            </a:ln>
            <a:effectLst>
              <a:outerShdw blurRad="63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1220" name="ïṣḻiďe"/>
            <p:cNvGrpSpPr/>
            <p:nvPr/>
          </p:nvGrpSpPr>
          <p:grpSpPr>
            <a:xfrm>
              <a:off x="5188744" y="2295525"/>
              <a:ext cx="1801813" cy="1335038"/>
              <a:chOff x="5188744" y="2295525"/>
              <a:chExt cx="1801813" cy="1335038"/>
            </a:xfrm>
          </p:grpSpPr>
          <p:sp>
            <p:nvSpPr>
              <p:cNvPr id="61" name="íSḻïḓê"/>
              <p:cNvSpPr/>
              <p:nvPr/>
            </p:nvSpPr>
            <p:spPr bwMode="auto">
              <a:xfrm>
                <a:off x="5188744" y="2683122"/>
                <a:ext cx="1801813" cy="947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>
                    <a:sym typeface="+mn-ea"/>
                  </a:rPr>
                  <a:t>测量出与每个可见光源的距离</a:t>
                </a:r>
                <a:endParaRPr lang="en-US" altLang="zh-CN" sz="1100" dirty="0"/>
              </a:p>
            </p:txBody>
          </p:sp>
          <p:sp>
            <p:nvSpPr>
              <p:cNvPr id="62" name="ïṣlíḓé"/>
              <p:cNvSpPr txBox="1"/>
              <p:nvPr/>
            </p:nvSpPr>
            <p:spPr bwMode="auto">
              <a:xfrm>
                <a:off x="5188744" y="2295525"/>
                <a:ext cx="180181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>
                    <a:sym typeface="+mn-ea"/>
                  </a:rPr>
                  <a:t>测距阶段</a:t>
                </a:r>
                <a:endParaRPr lang="zh-CN" altLang="en-US" sz="1600" b="1" dirty="0">
                  <a:sym typeface="+mn-ea"/>
                </a:endParaRPr>
              </a:p>
            </p:txBody>
          </p:sp>
        </p:grpSp>
        <p:sp>
          <p:nvSpPr>
            <p:cNvPr id="70" name="iślîḍé"/>
            <p:cNvSpPr/>
            <p:nvPr/>
          </p:nvSpPr>
          <p:spPr>
            <a:xfrm>
              <a:off x="7841900" y="3633837"/>
              <a:ext cx="1023844" cy="1023844"/>
            </a:xfrm>
            <a:prstGeom prst="ellipse">
              <a:avLst/>
            </a:prstGeom>
            <a:solidFill>
              <a:schemeClr val="bg1"/>
            </a:solidFill>
            <a:ln w="3175" cap="rnd">
              <a:noFill/>
              <a:prstDash val="solid"/>
              <a:round/>
            </a:ln>
            <a:effectLst>
              <a:outerShdw blurRad="63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93" name="îŝ1iḍe"/>
            <p:cNvGrpSpPr/>
            <p:nvPr/>
          </p:nvGrpSpPr>
          <p:grpSpPr>
            <a:xfrm>
              <a:off x="7452916" y="4799062"/>
              <a:ext cx="1801813" cy="1335038"/>
              <a:chOff x="7452916" y="4341143"/>
              <a:chExt cx="1801813" cy="1335038"/>
            </a:xfrm>
          </p:grpSpPr>
          <p:sp>
            <p:nvSpPr>
              <p:cNvPr id="68" name="i$ḷîḍe"/>
              <p:cNvSpPr/>
              <p:nvPr/>
            </p:nvSpPr>
            <p:spPr bwMode="auto">
              <a:xfrm>
                <a:off x="7452916" y="4728740"/>
                <a:ext cx="1801813" cy="947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>
                    <a:sym typeface="+mn-ea"/>
                  </a:rPr>
                  <a:t>SR</a:t>
                </a:r>
                <a:r>
                  <a:rPr lang="zh-CN" altLang="en-US" sz="1100">
                    <a:sym typeface="+mn-ea"/>
                  </a:rPr>
                  <a:t>定位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  <p:sp>
            <p:nvSpPr>
              <p:cNvPr id="69" name="ïŝliḑè"/>
              <p:cNvSpPr txBox="1"/>
              <p:nvPr/>
            </p:nvSpPr>
            <p:spPr bwMode="auto">
              <a:xfrm>
                <a:off x="7452916" y="4341143"/>
                <a:ext cx="180181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/>
                  <a:t>定位阶段</a:t>
                </a:r>
                <a:endParaRPr lang="zh-CN" altLang="en-US" sz="1600" b="1" dirty="0"/>
              </a:p>
            </p:txBody>
          </p:sp>
        </p:grpSp>
        <p:sp>
          <p:nvSpPr>
            <p:cNvPr id="77" name="ïšḻídé"/>
            <p:cNvSpPr/>
            <p:nvPr/>
          </p:nvSpPr>
          <p:spPr>
            <a:xfrm>
              <a:off x="10106071" y="1130300"/>
              <a:ext cx="1023844" cy="1023844"/>
            </a:xfrm>
            <a:prstGeom prst="ellipse">
              <a:avLst/>
            </a:prstGeom>
            <a:solidFill>
              <a:schemeClr val="bg1"/>
            </a:solidFill>
            <a:ln w="3175" cap="rnd">
              <a:noFill/>
              <a:prstDash val="solid"/>
              <a:round/>
            </a:ln>
            <a:effectLst>
              <a:outerShdw blurRad="635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grpSp>
          <p:nvGrpSpPr>
            <p:cNvPr id="1221" name="íṩ1ïḍe"/>
            <p:cNvGrpSpPr/>
            <p:nvPr/>
          </p:nvGrpSpPr>
          <p:grpSpPr>
            <a:xfrm>
              <a:off x="9717087" y="2295525"/>
              <a:ext cx="1801813" cy="1335038"/>
              <a:chOff x="9717087" y="2295525"/>
              <a:chExt cx="1801813" cy="1335038"/>
            </a:xfrm>
          </p:grpSpPr>
          <p:sp>
            <p:nvSpPr>
              <p:cNvPr id="75" name="ïśliḓe"/>
              <p:cNvSpPr/>
              <p:nvPr/>
            </p:nvSpPr>
            <p:spPr bwMode="auto">
              <a:xfrm>
                <a:off x="9717087" y="2683122"/>
                <a:ext cx="1801813" cy="947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1100">
                    <a:sym typeface="+mn-ea"/>
                  </a:rPr>
                  <a:t>计算距离和弹簧自然长度关系</a:t>
                </a:r>
                <a:r>
                  <a:rPr lang="en-US" altLang="zh-CN" sz="1100" dirty="0"/>
                  <a:t>.</a:t>
                </a:r>
                <a:endParaRPr lang="en-US" altLang="zh-CN" sz="1100" dirty="0"/>
              </a:p>
            </p:txBody>
          </p:sp>
          <p:sp>
            <p:nvSpPr>
              <p:cNvPr id="76" name="iṥḻiďé"/>
              <p:cNvSpPr txBox="1"/>
              <p:nvPr/>
            </p:nvSpPr>
            <p:spPr bwMode="auto">
              <a:xfrm>
                <a:off x="9717087" y="2295525"/>
                <a:ext cx="1801813" cy="3875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/>
                  <a:t>计算阶段</a:t>
                </a:r>
                <a:endParaRPr lang="en-US" altLang="zh-CN" sz="1600" b="1" dirty="0"/>
              </a:p>
            </p:txBody>
          </p:sp>
        </p:grpSp>
        <p:cxnSp>
          <p:nvCxnSpPr>
            <p:cNvPr id="50" name="直接连接符 49"/>
            <p:cNvCxnSpPr>
              <a:stCxn id="339" idx="6"/>
            </p:cNvCxnSpPr>
            <p:nvPr/>
          </p:nvCxnSpPr>
          <p:spPr>
            <a:xfrm>
              <a:off x="2073228" y="1642222"/>
              <a:ext cx="1752250" cy="630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>
              <a:endCxn id="63" idx="2"/>
            </p:cNvCxnSpPr>
            <p:nvPr/>
          </p:nvCxnSpPr>
          <p:spPr>
            <a:xfrm flipV="1">
              <a:off x="3825478" y="1642222"/>
              <a:ext cx="1752249" cy="630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>
              <a:stCxn id="63" idx="6"/>
            </p:cNvCxnSpPr>
            <p:nvPr/>
          </p:nvCxnSpPr>
          <p:spPr>
            <a:xfrm>
              <a:off x="6601571" y="1642222"/>
              <a:ext cx="1752250" cy="630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>
              <a:endCxn id="77" idx="2"/>
            </p:cNvCxnSpPr>
            <p:nvPr/>
          </p:nvCxnSpPr>
          <p:spPr>
            <a:xfrm flipV="1">
              <a:off x="8353821" y="1642222"/>
              <a:ext cx="1752250" cy="630087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>
              <a:endCxn id="70" idx="0"/>
            </p:cNvCxnSpPr>
            <p:nvPr/>
          </p:nvCxnSpPr>
          <p:spPr>
            <a:xfrm>
              <a:off x="8353821" y="2272309"/>
              <a:ext cx="1" cy="136152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>
              <a:endCxn id="56" idx="0"/>
            </p:cNvCxnSpPr>
            <p:nvPr/>
          </p:nvCxnSpPr>
          <p:spPr>
            <a:xfrm>
              <a:off x="3825478" y="2272309"/>
              <a:ext cx="0" cy="136152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isliḑe"/>
            <p:cNvSpPr/>
            <p:nvPr/>
          </p:nvSpPr>
          <p:spPr>
            <a:xfrm>
              <a:off x="3769069" y="2187488"/>
              <a:ext cx="112818" cy="112818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05" name="í$ḷïḓé"/>
            <p:cNvSpPr/>
            <p:nvPr/>
          </p:nvSpPr>
          <p:spPr>
            <a:xfrm>
              <a:off x="8297412" y="2187488"/>
              <a:ext cx="112818" cy="112818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 cap="rnd">
              <a:solidFill>
                <a:schemeClr val="bg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44980" y="1177290"/>
            <a:ext cx="9067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定位分为</a:t>
            </a:r>
            <a:r>
              <a:rPr lang="en-US" altLang="zh-CN" b="1">
                <a:sym typeface="+mn-ea"/>
              </a:rPr>
              <a:t>Range-based/Range-free</a:t>
            </a:r>
            <a:r>
              <a:rPr lang="zh-CN" altLang="en-US">
                <a:sym typeface="+mn-ea"/>
              </a:rPr>
              <a:t>：本文是测距的定位算法。</a:t>
            </a:r>
            <a:endParaRPr lang="en-US" altLang="zh-CN"/>
          </a:p>
        </p:txBody>
      </p:sp>
      <p:sp>
        <p:nvSpPr>
          <p:cNvPr id="5" name="3d-location-graph_83548"/>
          <p:cNvSpPr>
            <a:spLocks noChangeAspect="1"/>
          </p:cNvSpPr>
          <p:nvPr/>
        </p:nvSpPr>
        <p:spPr bwMode="auto">
          <a:xfrm>
            <a:off x="8049218" y="4543519"/>
            <a:ext cx="609685" cy="336363"/>
          </a:xfrm>
          <a:custGeom>
            <a:avLst/>
            <a:gdLst>
              <a:gd name="connsiteX0" fmla="*/ 292739 w 608062"/>
              <a:gd name="connsiteY0" fmla="*/ 258478 h 335468"/>
              <a:gd name="connsiteX1" fmla="*/ 239396 w 608062"/>
              <a:gd name="connsiteY1" fmla="*/ 279524 h 335468"/>
              <a:gd name="connsiteX2" fmla="*/ 279403 w 608062"/>
              <a:gd name="connsiteY2" fmla="*/ 296382 h 335468"/>
              <a:gd name="connsiteX3" fmla="*/ 332638 w 608062"/>
              <a:gd name="connsiteY3" fmla="*/ 275336 h 335468"/>
              <a:gd name="connsiteX4" fmla="*/ 236707 w 608062"/>
              <a:gd name="connsiteY4" fmla="*/ 234962 h 335468"/>
              <a:gd name="connsiteX5" fmla="*/ 183365 w 608062"/>
              <a:gd name="connsiteY5" fmla="*/ 256008 h 335468"/>
              <a:gd name="connsiteX6" fmla="*/ 226168 w 608062"/>
              <a:gd name="connsiteY6" fmla="*/ 274047 h 335468"/>
              <a:gd name="connsiteX7" fmla="*/ 279511 w 608062"/>
              <a:gd name="connsiteY7" fmla="*/ 253001 h 335468"/>
              <a:gd name="connsiteX8" fmla="*/ 356190 w 608062"/>
              <a:gd name="connsiteY8" fmla="*/ 233458 h 335468"/>
              <a:gd name="connsiteX9" fmla="*/ 306074 w 608062"/>
              <a:gd name="connsiteY9" fmla="*/ 253216 h 335468"/>
              <a:gd name="connsiteX10" fmla="*/ 345974 w 608062"/>
              <a:gd name="connsiteY10" fmla="*/ 270074 h 335468"/>
              <a:gd name="connsiteX11" fmla="*/ 396197 w 608062"/>
              <a:gd name="connsiteY11" fmla="*/ 250317 h 335468"/>
              <a:gd name="connsiteX12" fmla="*/ 180784 w 608062"/>
              <a:gd name="connsiteY12" fmla="*/ 211338 h 335468"/>
              <a:gd name="connsiteX13" fmla="*/ 127441 w 608062"/>
              <a:gd name="connsiteY13" fmla="*/ 232385 h 335468"/>
              <a:gd name="connsiteX14" fmla="*/ 170244 w 608062"/>
              <a:gd name="connsiteY14" fmla="*/ 250424 h 335468"/>
              <a:gd name="connsiteX15" fmla="*/ 223587 w 608062"/>
              <a:gd name="connsiteY15" fmla="*/ 229378 h 335468"/>
              <a:gd name="connsiteX16" fmla="*/ 300267 w 608062"/>
              <a:gd name="connsiteY16" fmla="*/ 209835 h 335468"/>
              <a:gd name="connsiteX17" fmla="*/ 250043 w 608062"/>
              <a:gd name="connsiteY17" fmla="*/ 229700 h 335468"/>
              <a:gd name="connsiteX18" fmla="*/ 292846 w 608062"/>
              <a:gd name="connsiteY18" fmla="*/ 247740 h 335468"/>
              <a:gd name="connsiteX19" fmla="*/ 342962 w 608062"/>
              <a:gd name="connsiteY19" fmla="*/ 227875 h 335468"/>
              <a:gd name="connsiteX20" fmla="*/ 419642 w 608062"/>
              <a:gd name="connsiteY20" fmla="*/ 208332 h 335468"/>
              <a:gd name="connsiteX21" fmla="*/ 369526 w 608062"/>
              <a:gd name="connsiteY21" fmla="*/ 228197 h 335468"/>
              <a:gd name="connsiteX22" fmla="*/ 409533 w 608062"/>
              <a:gd name="connsiteY22" fmla="*/ 245055 h 335468"/>
              <a:gd name="connsiteX23" fmla="*/ 459649 w 608062"/>
              <a:gd name="connsiteY23" fmla="*/ 225190 h 335468"/>
              <a:gd name="connsiteX24" fmla="*/ 244236 w 608062"/>
              <a:gd name="connsiteY24" fmla="*/ 186319 h 335468"/>
              <a:gd name="connsiteX25" fmla="*/ 194119 w 608062"/>
              <a:gd name="connsiteY25" fmla="*/ 206077 h 335468"/>
              <a:gd name="connsiteX26" fmla="*/ 236815 w 608062"/>
              <a:gd name="connsiteY26" fmla="*/ 224116 h 335468"/>
              <a:gd name="connsiteX27" fmla="*/ 287039 w 608062"/>
              <a:gd name="connsiteY27" fmla="*/ 204251 h 335468"/>
              <a:gd name="connsiteX28" fmla="*/ 363719 w 608062"/>
              <a:gd name="connsiteY28" fmla="*/ 184816 h 335468"/>
              <a:gd name="connsiteX29" fmla="*/ 313602 w 608062"/>
              <a:gd name="connsiteY29" fmla="*/ 204573 h 335468"/>
              <a:gd name="connsiteX30" fmla="*/ 356298 w 608062"/>
              <a:gd name="connsiteY30" fmla="*/ 222613 h 335468"/>
              <a:gd name="connsiteX31" fmla="*/ 406522 w 608062"/>
              <a:gd name="connsiteY31" fmla="*/ 202855 h 335468"/>
              <a:gd name="connsiteX32" fmla="*/ 188312 w 608062"/>
              <a:gd name="connsiteY32" fmla="*/ 162696 h 335468"/>
              <a:gd name="connsiteX33" fmla="*/ 138088 w 608062"/>
              <a:gd name="connsiteY33" fmla="*/ 182561 h 335468"/>
              <a:gd name="connsiteX34" fmla="*/ 180891 w 608062"/>
              <a:gd name="connsiteY34" fmla="*/ 200493 h 335468"/>
              <a:gd name="connsiteX35" fmla="*/ 231008 w 608062"/>
              <a:gd name="connsiteY35" fmla="*/ 180735 h 335468"/>
              <a:gd name="connsiteX36" fmla="*/ 307795 w 608062"/>
              <a:gd name="connsiteY36" fmla="*/ 161193 h 335468"/>
              <a:gd name="connsiteX37" fmla="*/ 257571 w 608062"/>
              <a:gd name="connsiteY37" fmla="*/ 181058 h 335468"/>
              <a:gd name="connsiteX38" fmla="*/ 300374 w 608062"/>
              <a:gd name="connsiteY38" fmla="*/ 198990 h 335468"/>
              <a:gd name="connsiteX39" fmla="*/ 350491 w 608062"/>
              <a:gd name="connsiteY39" fmla="*/ 179232 h 335468"/>
              <a:gd name="connsiteX40" fmla="*/ 251764 w 608062"/>
              <a:gd name="connsiteY40" fmla="*/ 137677 h 335468"/>
              <a:gd name="connsiteX41" fmla="*/ 201648 w 608062"/>
              <a:gd name="connsiteY41" fmla="*/ 157434 h 335468"/>
              <a:gd name="connsiteX42" fmla="*/ 244343 w 608062"/>
              <a:gd name="connsiteY42" fmla="*/ 175474 h 335468"/>
              <a:gd name="connsiteX43" fmla="*/ 294567 w 608062"/>
              <a:gd name="connsiteY43" fmla="*/ 155609 h 335468"/>
              <a:gd name="connsiteX44" fmla="*/ 371247 w 608062"/>
              <a:gd name="connsiteY44" fmla="*/ 136173 h 335468"/>
              <a:gd name="connsiteX45" fmla="*/ 321023 w 608062"/>
              <a:gd name="connsiteY45" fmla="*/ 155931 h 335468"/>
              <a:gd name="connsiteX46" fmla="*/ 363826 w 608062"/>
              <a:gd name="connsiteY46" fmla="*/ 173971 h 335468"/>
              <a:gd name="connsiteX47" fmla="*/ 414050 w 608062"/>
              <a:gd name="connsiteY47" fmla="*/ 154213 h 335468"/>
              <a:gd name="connsiteX48" fmla="*/ 315216 w 608062"/>
              <a:gd name="connsiteY48" fmla="*/ 112550 h 335468"/>
              <a:gd name="connsiteX49" fmla="*/ 265099 w 608062"/>
              <a:gd name="connsiteY49" fmla="*/ 132415 h 335468"/>
              <a:gd name="connsiteX50" fmla="*/ 307903 w 608062"/>
              <a:gd name="connsiteY50" fmla="*/ 150347 h 335468"/>
              <a:gd name="connsiteX51" fmla="*/ 358019 w 608062"/>
              <a:gd name="connsiteY51" fmla="*/ 130590 h 335468"/>
              <a:gd name="connsiteX52" fmla="*/ 262088 w 608062"/>
              <a:gd name="connsiteY52" fmla="*/ 90215 h 335468"/>
              <a:gd name="connsiteX53" fmla="*/ 211972 w 608062"/>
              <a:gd name="connsiteY53" fmla="*/ 109973 h 335468"/>
              <a:gd name="connsiteX54" fmla="*/ 251871 w 608062"/>
              <a:gd name="connsiteY54" fmla="*/ 126831 h 335468"/>
              <a:gd name="connsiteX55" fmla="*/ 302095 w 608062"/>
              <a:gd name="connsiteY55" fmla="*/ 106966 h 335468"/>
              <a:gd name="connsiteX56" fmla="*/ 472690 w 608062"/>
              <a:gd name="connsiteY56" fmla="*/ 76705 h 335468"/>
              <a:gd name="connsiteX57" fmla="*/ 499137 w 608062"/>
              <a:gd name="connsiteY57" fmla="*/ 76705 h 335468"/>
              <a:gd name="connsiteX58" fmla="*/ 501395 w 608062"/>
              <a:gd name="connsiteY58" fmla="*/ 78102 h 335468"/>
              <a:gd name="connsiteX59" fmla="*/ 501180 w 608062"/>
              <a:gd name="connsiteY59" fmla="*/ 80896 h 335468"/>
              <a:gd name="connsiteX60" fmla="*/ 487956 w 608062"/>
              <a:gd name="connsiteY60" fmla="*/ 99270 h 335468"/>
              <a:gd name="connsiteX61" fmla="*/ 485914 w 608062"/>
              <a:gd name="connsiteY61" fmla="*/ 100344 h 335468"/>
              <a:gd name="connsiteX62" fmla="*/ 483763 w 608062"/>
              <a:gd name="connsiteY62" fmla="*/ 99270 h 335468"/>
              <a:gd name="connsiteX63" fmla="*/ 470540 w 608062"/>
              <a:gd name="connsiteY63" fmla="*/ 80896 h 335468"/>
              <a:gd name="connsiteX64" fmla="*/ 470325 w 608062"/>
              <a:gd name="connsiteY64" fmla="*/ 78102 h 335468"/>
              <a:gd name="connsiteX65" fmla="*/ 472690 w 608062"/>
              <a:gd name="connsiteY65" fmla="*/ 76705 h 335468"/>
              <a:gd name="connsiteX66" fmla="*/ 328766 w 608062"/>
              <a:gd name="connsiteY66" fmla="*/ 63800 h 335468"/>
              <a:gd name="connsiteX67" fmla="*/ 275424 w 608062"/>
              <a:gd name="connsiteY67" fmla="*/ 84954 h 335468"/>
              <a:gd name="connsiteX68" fmla="*/ 315431 w 608062"/>
              <a:gd name="connsiteY68" fmla="*/ 101705 h 335468"/>
              <a:gd name="connsiteX69" fmla="*/ 368666 w 608062"/>
              <a:gd name="connsiteY69" fmla="*/ 80659 h 335468"/>
              <a:gd name="connsiteX70" fmla="*/ 86568 w 608062"/>
              <a:gd name="connsiteY70" fmla="*/ 57581 h 335468"/>
              <a:gd name="connsiteX71" fmla="*/ 120963 w 608062"/>
              <a:gd name="connsiteY71" fmla="*/ 57581 h 335468"/>
              <a:gd name="connsiteX72" fmla="*/ 123973 w 608062"/>
              <a:gd name="connsiteY72" fmla="*/ 59406 h 335468"/>
              <a:gd name="connsiteX73" fmla="*/ 123758 w 608062"/>
              <a:gd name="connsiteY73" fmla="*/ 62947 h 335468"/>
              <a:gd name="connsiteX74" fmla="*/ 106561 w 608062"/>
              <a:gd name="connsiteY74" fmla="*/ 86774 h 335468"/>
              <a:gd name="connsiteX75" fmla="*/ 103766 w 608062"/>
              <a:gd name="connsiteY75" fmla="*/ 88277 h 335468"/>
              <a:gd name="connsiteX76" fmla="*/ 100971 w 608062"/>
              <a:gd name="connsiteY76" fmla="*/ 86774 h 335468"/>
              <a:gd name="connsiteX77" fmla="*/ 83774 w 608062"/>
              <a:gd name="connsiteY77" fmla="*/ 62947 h 335468"/>
              <a:gd name="connsiteX78" fmla="*/ 83559 w 608062"/>
              <a:gd name="connsiteY78" fmla="*/ 59406 h 335468"/>
              <a:gd name="connsiteX79" fmla="*/ 86568 w 608062"/>
              <a:gd name="connsiteY79" fmla="*/ 57581 h 335468"/>
              <a:gd name="connsiteX80" fmla="*/ 485897 w 608062"/>
              <a:gd name="connsiteY80" fmla="*/ 53827 h 335468"/>
              <a:gd name="connsiteX81" fmla="*/ 454387 w 608062"/>
              <a:gd name="connsiteY81" fmla="*/ 85179 h 335468"/>
              <a:gd name="connsiteX82" fmla="*/ 485897 w 608062"/>
              <a:gd name="connsiteY82" fmla="*/ 116639 h 335468"/>
              <a:gd name="connsiteX83" fmla="*/ 517299 w 608062"/>
              <a:gd name="connsiteY83" fmla="*/ 85179 h 335468"/>
              <a:gd name="connsiteX84" fmla="*/ 485897 w 608062"/>
              <a:gd name="connsiteY84" fmla="*/ 53827 h 335468"/>
              <a:gd name="connsiteX85" fmla="*/ 326938 w 608062"/>
              <a:gd name="connsiteY85" fmla="*/ 53814 h 335468"/>
              <a:gd name="connsiteX86" fmla="*/ 330810 w 608062"/>
              <a:gd name="connsiteY86" fmla="*/ 53814 h 335468"/>
              <a:gd name="connsiteX87" fmla="*/ 383937 w 608062"/>
              <a:gd name="connsiteY87" fmla="*/ 76256 h 335468"/>
              <a:gd name="connsiteX88" fmla="*/ 416739 w 608062"/>
              <a:gd name="connsiteY88" fmla="*/ 90000 h 335468"/>
              <a:gd name="connsiteX89" fmla="*/ 418889 w 608062"/>
              <a:gd name="connsiteY89" fmla="*/ 101812 h 335468"/>
              <a:gd name="connsiteX90" fmla="*/ 381894 w 608062"/>
              <a:gd name="connsiteY90" fmla="*/ 86242 h 335468"/>
              <a:gd name="connsiteX91" fmla="*/ 328551 w 608062"/>
              <a:gd name="connsiteY91" fmla="*/ 107288 h 335468"/>
              <a:gd name="connsiteX92" fmla="*/ 371354 w 608062"/>
              <a:gd name="connsiteY92" fmla="*/ 125328 h 335468"/>
              <a:gd name="connsiteX93" fmla="*/ 420180 w 608062"/>
              <a:gd name="connsiteY93" fmla="*/ 106000 h 335468"/>
              <a:gd name="connsiteX94" fmla="*/ 423944 w 608062"/>
              <a:gd name="connsiteY94" fmla="*/ 115342 h 335468"/>
              <a:gd name="connsiteX95" fmla="*/ 384582 w 608062"/>
              <a:gd name="connsiteY95" fmla="*/ 130912 h 335468"/>
              <a:gd name="connsiteX96" fmla="*/ 427278 w 608062"/>
              <a:gd name="connsiteY96" fmla="*/ 148951 h 335468"/>
              <a:gd name="connsiteX97" fmla="*/ 440291 w 608062"/>
              <a:gd name="connsiteY97" fmla="*/ 143797 h 335468"/>
              <a:gd name="connsiteX98" fmla="*/ 444378 w 608062"/>
              <a:gd name="connsiteY98" fmla="*/ 149703 h 335468"/>
              <a:gd name="connsiteX99" fmla="*/ 446206 w 608062"/>
              <a:gd name="connsiteY99" fmla="*/ 152173 h 335468"/>
              <a:gd name="connsiteX100" fmla="*/ 440506 w 608062"/>
              <a:gd name="connsiteY100" fmla="*/ 154428 h 335468"/>
              <a:gd name="connsiteX101" fmla="*/ 451153 w 608062"/>
              <a:gd name="connsiteY101" fmla="*/ 158938 h 335468"/>
              <a:gd name="connsiteX102" fmla="*/ 463951 w 608062"/>
              <a:gd name="connsiteY102" fmla="*/ 175152 h 335468"/>
              <a:gd name="connsiteX103" fmla="*/ 427170 w 608062"/>
              <a:gd name="connsiteY103" fmla="*/ 159689 h 335468"/>
              <a:gd name="connsiteX104" fmla="*/ 377054 w 608062"/>
              <a:gd name="connsiteY104" fmla="*/ 179554 h 335468"/>
              <a:gd name="connsiteX105" fmla="*/ 419857 w 608062"/>
              <a:gd name="connsiteY105" fmla="*/ 197594 h 335468"/>
              <a:gd name="connsiteX106" fmla="*/ 466962 w 608062"/>
              <a:gd name="connsiteY106" fmla="*/ 178910 h 335468"/>
              <a:gd name="connsiteX107" fmla="*/ 472232 w 608062"/>
              <a:gd name="connsiteY107" fmla="*/ 184923 h 335468"/>
              <a:gd name="connsiteX108" fmla="*/ 474168 w 608062"/>
              <a:gd name="connsiteY108" fmla="*/ 186856 h 335468"/>
              <a:gd name="connsiteX109" fmla="*/ 432978 w 608062"/>
              <a:gd name="connsiteY109" fmla="*/ 203070 h 335468"/>
              <a:gd name="connsiteX110" fmla="*/ 472985 w 608062"/>
              <a:gd name="connsiteY110" fmla="*/ 219929 h 335468"/>
              <a:gd name="connsiteX111" fmla="*/ 523101 w 608062"/>
              <a:gd name="connsiteY111" fmla="*/ 200171 h 335468"/>
              <a:gd name="connsiteX112" fmla="*/ 495354 w 608062"/>
              <a:gd name="connsiteY112" fmla="*/ 188467 h 335468"/>
              <a:gd name="connsiteX113" fmla="*/ 499441 w 608062"/>
              <a:gd name="connsiteY113" fmla="*/ 184923 h 335468"/>
              <a:gd name="connsiteX114" fmla="*/ 503098 w 608062"/>
              <a:gd name="connsiteY114" fmla="*/ 180843 h 335468"/>
              <a:gd name="connsiteX115" fmla="*/ 536437 w 608062"/>
              <a:gd name="connsiteY115" fmla="*/ 194909 h 335468"/>
              <a:gd name="connsiteX116" fmla="*/ 589779 w 608062"/>
              <a:gd name="connsiteY116" fmla="*/ 173863 h 335468"/>
              <a:gd name="connsiteX117" fmla="*/ 549880 w 608062"/>
              <a:gd name="connsiteY117" fmla="*/ 157005 h 335468"/>
              <a:gd name="connsiteX118" fmla="*/ 509658 w 608062"/>
              <a:gd name="connsiteY118" fmla="*/ 172789 h 335468"/>
              <a:gd name="connsiteX119" fmla="*/ 521811 w 608062"/>
              <a:gd name="connsiteY119" fmla="*/ 157327 h 335468"/>
              <a:gd name="connsiteX120" fmla="*/ 536652 w 608062"/>
              <a:gd name="connsiteY120" fmla="*/ 151421 h 335468"/>
              <a:gd name="connsiteX121" fmla="*/ 528478 w 608062"/>
              <a:gd name="connsiteY121" fmla="*/ 147985 h 335468"/>
              <a:gd name="connsiteX122" fmla="*/ 534178 w 608062"/>
              <a:gd name="connsiteY122" fmla="*/ 139502 h 335468"/>
              <a:gd name="connsiteX123" fmla="*/ 605051 w 608062"/>
              <a:gd name="connsiteY123" fmla="*/ 169353 h 335468"/>
              <a:gd name="connsiteX124" fmla="*/ 608062 w 608062"/>
              <a:gd name="connsiteY124" fmla="*/ 173971 h 335468"/>
              <a:gd name="connsiteX125" fmla="*/ 608062 w 608062"/>
              <a:gd name="connsiteY125" fmla="*/ 204251 h 335468"/>
              <a:gd name="connsiteX126" fmla="*/ 281124 w 608062"/>
              <a:gd name="connsiteY126" fmla="*/ 335146 h 335468"/>
              <a:gd name="connsiteX127" fmla="*/ 279295 w 608062"/>
              <a:gd name="connsiteY127" fmla="*/ 335468 h 335468"/>
              <a:gd name="connsiteX128" fmla="*/ 277360 w 608062"/>
              <a:gd name="connsiteY128" fmla="*/ 335039 h 335468"/>
              <a:gd name="connsiteX129" fmla="*/ 0 w 608062"/>
              <a:gd name="connsiteY129" fmla="*/ 218318 h 335468"/>
              <a:gd name="connsiteX130" fmla="*/ 0 w 608062"/>
              <a:gd name="connsiteY130" fmla="*/ 186212 h 335468"/>
              <a:gd name="connsiteX131" fmla="*/ 3226 w 608062"/>
              <a:gd name="connsiteY131" fmla="*/ 181594 h 335468"/>
              <a:gd name="connsiteX132" fmla="*/ 60010 w 608062"/>
              <a:gd name="connsiteY132" fmla="*/ 159152 h 335468"/>
              <a:gd name="connsiteX133" fmla="*/ 66355 w 608062"/>
              <a:gd name="connsiteY133" fmla="*/ 167528 h 335468"/>
              <a:gd name="connsiteX134" fmla="*/ 18283 w 608062"/>
              <a:gd name="connsiteY134" fmla="*/ 186427 h 335468"/>
              <a:gd name="connsiteX135" fmla="*/ 58290 w 608062"/>
              <a:gd name="connsiteY135" fmla="*/ 203285 h 335468"/>
              <a:gd name="connsiteX136" fmla="*/ 86359 w 608062"/>
              <a:gd name="connsiteY136" fmla="*/ 192225 h 335468"/>
              <a:gd name="connsiteX137" fmla="*/ 89263 w 608062"/>
              <a:gd name="connsiteY137" fmla="*/ 195446 h 335468"/>
              <a:gd name="connsiteX138" fmla="*/ 94640 w 608062"/>
              <a:gd name="connsiteY138" fmla="*/ 199741 h 335468"/>
              <a:gd name="connsiteX139" fmla="*/ 71518 w 608062"/>
              <a:gd name="connsiteY139" fmla="*/ 208869 h 335468"/>
              <a:gd name="connsiteX140" fmla="*/ 114213 w 608062"/>
              <a:gd name="connsiteY140" fmla="*/ 226908 h 335468"/>
              <a:gd name="connsiteX141" fmla="*/ 167556 w 608062"/>
              <a:gd name="connsiteY141" fmla="*/ 205755 h 335468"/>
              <a:gd name="connsiteX142" fmla="*/ 124860 w 608062"/>
              <a:gd name="connsiteY142" fmla="*/ 187822 h 335468"/>
              <a:gd name="connsiteX143" fmla="*/ 137873 w 608062"/>
              <a:gd name="connsiteY143" fmla="*/ 171823 h 335468"/>
              <a:gd name="connsiteX144" fmla="*/ 175084 w 608062"/>
              <a:gd name="connsiteY144" fmla="*/ 157112 h 335468"/>
              <a:gd name="connsiteX145" fmla="*/ 154973 w 608062"/>
              <a:gd name="connsiteY145" fmla="*/ 148737 h 335468"/>
              <a:gd name="connsiteX146" fmla="*/ 160780 w 608062"/>
              <a:gd name="connsiteY146" fmla="*/ 140254 h 335468"/>
              <a:gd name="connsiteX147" fmla="*/ 188420 w 608062"/>
              <a:gd name="connsiteY147" fmla="*/ 151851 h 335468"/>
              <a:gd name="connsiteX148" fmla="*/ 238536 w 608062"/>
              <a:gd name="connsiteY148" fmla="*/ 132093 h 335468"/>
              <a:gd name="connsiteX149" fmla="*/ 198636 w 608062"/>
              <a:gd name="connsiteY149" fmla="*/ 115234 h 335468"/>
              <a:gd name="connsiteX150" fmla="*/ 169276 w 608062"/>
              <a:gd name="connsiteY150" fmla="*/ 126831 h 335468"/>
              <a:gd name="connsiteX151" fmla="*/ 176912 w 608062"/>
              <a:gd name="connsiteY151" fmla="*/ 112980 h 335468"/>
              <a:gd name="connsiteX152" fmla="*/ 485897 w 608062"/>
              <a:gd name="connsiteY152" fmla="*/ 32460 h 335468"/>
              <a:gd name="connsiteX153" fmla="*/ 540743 w 608062"/>
              <a:gd name="connsiteY153" fmla="*/ 87326 h 335468"/>
              <a:gd name="connsiteX154" fmla="*/ 488693 w 608062"/>
              <a:gd name="connsiteY154" fmla="*/ 175478 h 335468"/>
              <a:gd name="connsiteX155" fmla="*/ 485897 w 608062"/>
              <a:gd name="connsiteY155" fmla="*/ 176766 h 335468"/>
              <a:gd name="connsiteX156" fmla="*/ 482993 w 608062"/>
              <a:gd name="connsiteY156" fmla="*/ 175478 h 335468"/>
              <a:gd name="connsiteX157" fmla="*/ 430943 w 608062"/>
              <a:gd name="connsiteY157" fmla="*/ 87326 h 335468"/>
              <a:gd name="connsiteX158" fmla="*/ 485897 w 608062"/>
              <a:gd name="connsiteY158" fmla="*/ 32460 h 335468"/>
              <a:gd name="connsiteX159" fmla="*/ 103802 w 608062"/>
              <a:gd name="connsiteY159" fmla="*/ 27812 h 335468"/>
              <a:gd name="connsiteX160" fmla="*/ 62934 w 608062"/>
              <a:gd name="connsiteY160" fmla="*/ 68617 h 335468"/>
              <a:gd name="connsiteX161" fmla="*/ 103802 w 608062"/>
              <a:gd name="connsiteY161" fmla="*/ 109422 h 335468"/>
              <a:gd name="connsiteX162" fmla="*/ 144670 w 608062"/>
              <a:gd name="connsiteY162" fmla="*/ 68617 h 335468"/>
              <a:gd name="connsiteX163" fmla="*/ 103802 w 608062"/>
              <a:gd name="connsiteY163" fmla="*/ 27812 h 335468"/>
              <a:gd name="connsiteX164" fmla="*/ 103802 w 608062"/>
              <a:gd name="connsiteY164" fmla="*/ 0 h 335468"/>
              <a:gd name="connsiteX165" fmla="*/ 175214 w 608062"/>
              <a:gd name="connsiteY165" fmla="*/ 71302 h 335468"/>
              <a:gd name="connsiteX166" fmla="*/ 107566 w 608062"/>
              <a:gd name="connsiteY166" fmla="*/ 185986 h 335468"/>
              <a:gd name="connsiteX167" fmla="*/ 103802 w 608062"/>
              <a:gd name="connsiteY167" fmla="*/ 187704 h 335468"/>
              <a:gd name="connsiteX168" fmla="*/ 100038 w 608062"/>
              <a:gd name="connsiteY168" fmla="*/ 185986 h 335468"/>
              <a:gd name="connsiteX169" fmla="*/ 32390 w 608062"/>
              <a:gd name="connsiteY169" fmla="*/ 71302 h 335468"/>
              <a:gd name="connsiteX170" fmla="*/ 103802 w 608062"/>
              <a:gd name="connsiteY170" fmla="*/ 0 h 335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608062" h="335468">
                <a:moveTo>
                  <a:pt x="292739" y="258478"/>
                </a:moveTo>
                <a:lnTo>
                  <a:pt x="239396" y="279524"/>
                </a:lnTo>
                <a:lnTo>
                  <a:pt x="279403" y="296382"/>
                </a:lnTo>
                <a:lnTo>
                  <a:pt x="332638" y="275336"/>
                </a:lnTo>
                <a:close/>
                <a:moveTo>
                  <a:pt x="236707" y="234962"/>
                </a:moveTo>
                <a:lnTo>
                  <a:pt x="183365" y="256008"/>
                </a:lnTo>
                <a:lnTo>
                  <a:pt x="226168" y="274047"/>
                </a:lnTo>
                <a:lnTo>
                  <a:pt x="279511" y="253001"/>
                </a:lnTo>
                <a:close/>
                <a:moveTo>
                  <a:pt x="356190" y="233458"/>
                </a:moveTo>
                <a:lnTo>
                  <a:pt x="306074" y="253216"/>
                </a:lnTo>
                <a:lnTo>
                  <a:pt x="345974" y="270074"/>
                </a:lnTo>
                <a:lnTo>
                  <a:pt x="396197" y="250317"/>
                </a:lnTo>
                <a:close/>
                <a:moveTo>
                  <a:pt x="180784" y="211338"/>
                </a:moveTo>
                <a:lnTo>
                  <a:pt x="127441" y="232385"/>
                </a:lnTo>
                <a:lnTo>
                  <a:pt x="170244" y="250424"/>
                </a:lnTo>
                <a:lnTo>
                  <a:pt x="223587" y="229378"/>
                </a:lnTo>
                <a:close/>
                <a:moveTo>
                  <a:pt x="300267" y="209835"/>
                </a:moveTo>
                <a:lnTo>
                  <a:pt x="250043" y="229700"/>
                </a:lnTo>
                <a:lnTo>
                  <a:pt x="292846" y="247740"/>
                </a:lnTo>
                <a:lnTo>
                  <a:pt x="342962" y="227875"/>
                </a:lnTo>
                <a:close/>
                <a:moveTo>
                  <a:pt x="419642" y="208332"/>
                </a:moveTo>
                <a:lnTo>
                  <a:pt x="369526" y="228197"/>
                </a:lnTo>
                <a:lnTo>
                  <a:pt x="409533" y="245055"/>
                </a:lnTo>
                <a:lnTo>
                  <a:pt x="459649" y="225190"/>
                </a:lnTo>
                <a:close/>
                <a:moveTo>
                  <a:pt x="244236" y="186319"/>
                </a:moveTo>
                <a:lnTo>
                  <a:pt x="194119" y="206077"/>
                </a:lnTo>
                <a:lnTo>
                  <a:pt x="236815" y="224116"/>
                </a:lnTo>
                <a:lnTo>
                  <a:pt x="287039" y="204251"/>
                </a:lnTo>
                <a:close/>
                <a:moveTo>
                  <a:pt x="363719" y="184816"/>
                </a:moveTo>
                <a:lnTo>
                  <a:pt x="313602" y="204573"/>
                </a:lnTo>
                <a:lnTo>
                  <a:pt x="356298" y="222613"/>
                </a:lnTo>
                <a:lnTo>
                  <a:pt x="406522" y="202855"/>
                </a:lnTo>
                <a:close/>
                <a:moveTo>
                  <a:pt x="188312" y="162696"/>
                </a:moveTo>
                <a:lnTo>
                  <a:pt x="138088" y="182561"/>
                </a:lnTo>
                <a:lnTo>
                  <a:pt x="180891" y="200493"/>
                </a:lnTo>
                <a:lnTo>
                  <a:pt x="231008" y="180735"/>
                </a:lnTo>
                <a:close/>
                <a:moveTo>
                  <a:pt x="307795" y="161193"/>
                </a:moveTo>
                <a:lnTo>
                  <a:pt x="257571" y="181058"/>
                </a:lnTo>
                <a:lnTo>
                  <a:pt x="300374" y="198990"/>
                </a:lnTo>
                <a:lnTo>
                  <a:pt x="350491" y="179232"/>
                </a:lnTo>
                <a:close/>
                <a:moveTo>
                  <a:pt x="251764" y="137677"/>
                </a:moveTo>
                <a:lnTo>
                  <a:pt x="201648" y="157434"/>
                </a:lnTo>
                <a:lnTo>
                  <a:pt x="244343" y="175474"/>
                </a:lnTo>
                <a:lnTo>
                  <a:pt x="294567" y="155609"/>
                </a:lnTo>
                <a:close/>
                <a:moveTo>
                  <a:pt x="371247" y="136173"/>
                </a:moveTo>
                <a:lnTo>
                  <a:pt x="321023" y="155931"/>
                </a:lnTo>
                <a:lnTo>
                  <a:pt x="363826" y="173971"/>
                </a:lnTo>
                <a:lnTo>
                  <a:pt x="414050" y="154213"/>
                </a:lnTo>
                <a:close/>
                <a:moveTo>
                  <a:pt x="315216" y="112550"/>
                </a:moveTo>
                <a:lnTo>
                  <a:pt x="265099" y="132415"/>
                </a:lnTo>
                <a:lnTo>
                  <a:pt x="307903" y="150347"/>
                </a:lnTo>
                <a:lnTo>
                  <a:pt x="358019" y="130590"/>
                </a:lnTo>
                <a:close/>
                <a:moveTo>
                  <a:pt x="262088" y="90215"/>
                </a:moveTo>
                <a:lnTo>
                  <a:pt x="211972" y="109973"/>
                </a:lnTo>
                <a:lnTo>
                  <a:pt x="251871" y="126831"/>
                </a:lnTo>
                <a:lnTo>
                  <a:pt x="302095" y="106966"/>
                </a:lnTo>
                <a:close/>
                <a:moveTo>
                  <a:pt x="472690" y="76705"/>
                </a:moveTo>
                <a:lnTo>
                  <a:pt x="499137" y="76705"/>
                </a:lnTo>
                <a:cubicBezTo>
                  <a:pt x="500104" y="76705"/>
                  <a:pt x="500965" y="77242"/>
                  <a:pt x="501395" y="78102"/>
                </a:cubicBezTo>
                <a:cubicBezTo>
                  <a:pt x="501932" y="79069"/>
                  <a:pt x="501825" y="80036"/>
                  <a:pt x="501180" y="80896"/>
                </a:cubicBezTo>
                <a:lnTo>
                  <a:pt x="487956" y="99270"/>
                </a:lnTo>
                <a:cubicBezTo>
                  <a:pt x="487526" y="99914"/>
                  <a:pt x="486666" y="100344"/>
                  <a:pt x="485914" y="100344"/>
                </a:cubicBezTo>
                <a:cubicBezTo>
                  <a:pt x="485054" y="100344"/>
                  <a:pt x="484193" y="99914"/>
                  <a:pt x="483763" y="99270"/>
                </a:cubicBezTo>
                <a:lnTo>
                  <a:pt x="470540" y="80896"/>
                </a:lnTo>
                <a:cubicBezTo>
                  <a:pt x="469895" y="80036"/>
                  <a:pt x="469895" y="79069"/>
                  <a:pt x="470325" y="78102"/>
                </a:cubicBezTo>
                <a:cubicBezTo>
                  <a:pt x="470755" y="77242"/>
                  <a:pt x="471615" y="76705"/>
                  <a:pt x="472690" y="76705"/>
                </a:cubicBezTo>
                <a:close/>
                <a:moveTo>
                  <a:pt x="328766" y="63800"/>
                </a:moveTo>
                <a:lnTo>
                  <a:pt x="275424" y="84954"/>
                </a:lnTo>
                <a:lnTo>
                  <a:pt x="315431" y="101705"/>
                </a:lnTo>
                <a:lnTo>
                  <a:pt x="368666" y="80659"/>
                </a:lnTo>
                <a:close/>
                <a:moveTo>
                  <a:pt x="86568" y="57581"/>
                </a:moveTo>
                <a:lnTo>
                  <a:pt x="120963" y="57581"/>
                </a:lnTo>
                <a:cubicBezTo>
                  <a:pt x="122253" y="57581"/>
                  <a:pt x="123436" y="58225"/>
                  <a:pt x="123973" y="59406"/>
                </a:cubicBezTo>
                <a:cubicBezTo>
                  <a:pt x="124618" y="60586"/>
                  <a:pt x="124510" y="61874"/>
                  <a:pt x="123758" y="62947"/>
                </a:cubicBezTo>
                <a:lnTo>
                  <a:pt x="106561" y="86774"/>
                </a:lnTo>
                <a:cubicBezTo>
                  <a:pt x="105916" y="87740"/>
                  <a:pt x="104841" y="88277"/>
                  <a:pt x="103766" y="88277"/>
                </a:cubicBezTo>
                <a:cubicBezTo>
                  <a:pt x="102691" y="88277"/>
                  <a:pt x="101616" y="87740"/>
                  <a:pt x="100971" y="86774"/>
                </a:cubicBezTo>
                <a:lnTo>
                  <a:pt x="83774" y="62947"/>
                </a:lnTo>
                <a:cubicBezTo>
                  <a:pt x="83021" y="61874"/>
                  <a:pt x="82914" y="60586"/>
                  <a:pt x="83559" y="59406"/>
                </a:cubicBezTo>
                <a:cubicBezTo>
                  <a:pt x="84096" y="58225"/>
                  <a:pt x="85279" y="57581"/>
                  <a:pt x="86568" y="57581"/>
                </a:cubicBezTo>
                <a:close/>
                <a:moveTo>
                  <a:pt x="485897" y="53827"/>
                </a:moveTo>
                <a:cubicBezTo>
                  <a:pt x="468475" y="53827"/>
                  <a:pt x="454387" y="67892"/>
                  <a:pt x="454387" y="85179"/>
                </a:cubicBezTo>
                <a:cubicBezTo>
                  <a:pt x="454387" y="102466"/>
                  <a:pt x="468475" y="116639"/>
                  <a:pt x="485897" y="116639"/>
                </a:cubicBezTo>
                <a:cubicBezTo>
                  <a:pt x="503211" y="116639"/>
                  <a:pt x="517299" y="102466"/>
                  <a:pt x="517299" y="85179"/>
                </a:cubicBezTo>
                <a:cubicBezTo>
                  <a:pt x="517299" y="67892"/>
                  <a:pt x="503211" y="53827"/>
                  <a:pt x="485897" y="53827"/>
                </a:cubicBezTo>
                <a:close/>
                <a:moveTo>
                  <a:pt x="326938" y="53814"/>
                </a:moveTo>
                <a:cubicBezTo>
                  <a:pt x="328229" y="53277"/>
                  <a:pt x="329519" y="53277"/>
                  <a:pt x="330810" y="53814"/>
                </a:cubicBezTo>
                <a:lnTo>
                  <a:pt x="383937" y="76256"/>
                </a:lnTo>
                <a:lnTo>
                  <a:pt x="416739" y="90000"/>
                </a:lnTo>
                <a:cubicBezTo>
                  <a:pt x="416954" y="93651"/>
                  <a:pt x="417706" y="97624"/>
                  <a:pt x="418889" y="101812"/>
                </a:cubicBezTo>
                <a:lnTo>
                  <a:pt x="381894" y="86242"/>
                </a:lnTo>
                <a:lnTo>
                  <a:pt x="328551" y="107288"/>
                </a:lnTo>
                <a:lnTo>
                  <a:pt x="371354" y="125328"/>
                </a:lnTo>
                <a:lnTo>
                  <a:pt x="420180" y="106000"/>
                </a:lnTo>
                <a:cubicBezTo>
                  <a:pt x="421255" y="109007"/>
                  <a:pt x="422438" y="112120"/>
                  <a:pt x="423944" y="115342"/>
                </a:cubicBezTo>
                <a:lnTo>
                  <a:pt x="384582" y="130912"/>
                </a:lnTo>
                <a:lnTo>
                  <a:pt x="427278" y="148951"/>
                </a:lnTo>
                <a:lnTo>
                  <a:pt x="440291" y="143797"/>
                </a:lnTo>
                <a:cubicBezTo>
                  <a:pt x="441689" y="145730"/>
                  <a:pt x="442980" y="147663"/>
                  <a:pt x="444378" y="149703"/>
                </a:cubicBezTo>
                <a:cubicBezTo>
                  <a:pt x="445023" y="150562"/>
                  <a:pt x="445668" y="151421"/>
                  <a:pt x="446206" y="152173"/>
                </a:cubicBezTo>
                <a:lnTo>
                  <a:pt x="440506" y="154428"/>
                </a:lnTo>
                <a:lnTo>
                  <a:pt x="451153" y="158938"/>
                </a:lnTo>
                <a:cubicBezTo>
                  <a:pt x="455885" y="165273"/>
                  <a:pt x="460294" y="170857"/>
                  <a:pt x="463951" y="175152"/>
                </a:cubicBezTo>
                <a:lnTo>
                  <a:pt x="427170" y="159689"/>
                </a:lnTo>
                <a:lnTo>
                  <a:pt x="377054" y="179554"/>
                </a:lnTo>
                <a:lnTo>
                  <a:pt x="419857" y="197594"/>
                </a:lnTo>
                <a:lnTo>
                  <a:pt x="466962" y="178910"/>
                </a:lnTo>
                <a:cubicBezTo>
                  <a:pt x="469758" y="182239"/>
                  <a:pt x="471694" y="184386"/>
                  <a:pt x="472232" y="184923"/>
                </a:cubicBezTo>
                <a:cubicBezTo>
                  <a:pt x="472877" y="185675"/>
                  <a:pt x="473523" y="186319"/>
                  <a:pt x="474168" y="186856"/>
                </a:cubicBezTo>
                <a:lnTo>
                  <a:pt x="432978" y="203070"/>
                </a:lnTo>
                <a:lnTo>
                  <a:pt x="472985" y="219929"/>
                </a:lnTo>
                <a:lnTo>
                  <a:pt x="523101" y="200171"/>
                </a:lnTo>
                <a:lnTo>
                  <a:pt x="495354" y="188467"/>
                </a:lnTo>
                <a:cubicBezTo>
                  <a:pt x="496860" y="187500"/>
                  <a:pt x="498258" y="186319"/>
                  <a:pt x="499441" y="184923"/>
                </a:cubicBezTo>
                <a:cubicBezTo>
                  <a:pt x="499871" y="184494"/>
                  <a:pt x="501162" y="183098"/>
                  <a:pt x="503098" y="180843"/>
                </a:cubicBezTo>
                <a:lnTo>
                  <a:pt x="536437" y="194909"/>
                </a:lnTo>
                <a:lnTo>
                  <a:pt x="589779" y="173863"/>
                </a:lnTo>
                <a:lnTo>
                  <a:pt x="549880" y="157005"/>
                </a:lnTo>
                <a:lnTo>
                  <a:pt x="509658" y="172789"/>
                </a:lnTo>
                <a:cubicBezTo>
                  <a:pt x="513207" y="168494"/>
                  <a:pt x="517401" y="163125"/>
                  <a:pt x="521811" y="157327"/>
                </a:cubicBezTo>
                <a:lnTo>
                  <a:pt x="536652" y="151421"/>
                </a:lnTo>
                <a:lnTo>
                  <a:pt x="528478" y="147985"/>
                </a:lnTo>
                <a:cubicBezTo>
                  <a:pt x="530522" y="145086"/>
                  <a:pt x="532350" y="142294"/>
                  <a:pt x="534178" y="139502"/>
                </a:cubicBezTo>
                <a:lnTo>
                  <a:pt x="605051" y="169353"/>
                </a:lnTo>
                <a:cubicBezTo>
                  <a:pt x="606879" y="170105"/>
                  <a:pt x="608062" y="171930"/>
                  <a:pt x="608062" y="173971"/>
                </a:cubicBezTo>
                <a:cubicBezTo>
                  <a:pt x="608062" y="176011"/>
                  <a:pt x="608062" y="204251"/>
                  <a:pt x="608062" y="204251"/>
                </a:cubicBezTo>
                <a:lnTo>
                  <a:pt x="281124" y="335146"/>
                </a:lnTo>
                <a:cubicBezTo>
                  <a:pt x="280586" y="335361"/>
                  <a:pt x="279941" y="335468"/>
                  <a:pt x="279295" y="335468"/>
                </a:cubicBezTo>
                <a:cubicBezTo>
                  <a:pt x="278650" y="335468"/>
                  <a:pt x="278005" y="335361"/>
                  <a:pt x="277360" y="335039"/>
                </a:cubicBezTo>
                <a:lnTo>
                  <a:pt x="0" y="218318"/>
                </a:lnTo>
                <a:cubicBezTo>
                  <a:pt x="0" y="218318"/>
                  <a:pt x="0" y="188252"/>
                  <a:pt x="0" y="186212"/>
                </a:cubicBezTo>
                <a:cubicBezTo>
                  <a:pt x="0" y="184172"/>
                  <a:pt x="1290" y="182346"/>
                  <a:pt x="3226" y="181594"/>
                </a:cubicBezTo>
                <a:lnTo>
                  <a:pt x="60010" y="159152"/>
                </a:lnTo>
                <a:cubicBezTo>
                  <a:pt x="62161" y="162052"/>
                  <a:pt x="64312" y="164843"/>
                  <a:pt x="66355" y="167528"/>
                </a:cubicBezTo>
                <a:lnTo>
                  <a:pt x="18283" y="186427"/>
                </a:lnTo>
                <a:lnTo>
                  <a:pt x="58290" y="203285"/>
                </a:lnTo>
                <a:lnTo>
                  <a:pt x="86359" y="192225"/>
                </a:lnTo>
                <a:cubicBezTo>
                  <a:pt x="87865" y="193943"/>
                  <a:pt x="88940" y="195017"/>
                  <a:pt x="89263" y="195446"/>
                </a:cubicBezTo>
                <a:cubicBezTo>
                  <a:pt x="90768" y="197272"/>
                  <a:pt x="92597" y="198668"/>
                  <a:pt x="94640" y="199741"/>
                </a:cubicBezTo>
                <a:lnTo>
                  <a:pt x="71518" y="208869"/>
                </a:lnTo>
                <a:lnTo>
                  <a:pt x="114213" y="226908"/>
                </a:lnTo>
                <a:lnTo>
                  <a:pt x="167556" y="205755"/>
                </a:lnTo>
                <a:lnTo>
                  <a:pt x="124860" y="187822"/>
                </a:lnTo>
                <a:cubicBezTo>
                  <a:pt x="128302" y="183742"/>
                  <a:pt x="132819" y="178266"/>
                  <a:pt x="137873" y="171823"/>
                </a:cubicBezTo>
                <a:lnTo>
                  <a:pt x="175084" y="157112"/>
                </a:lnTo>
                <a:lnTo>
                  <a:pt x="154973" y="148737"/>
                </a:lnTo>
                <a:cubicBezTo>
                  <a:pt x="157016" y="145837"/>
                  <a:pt x="158952" y="143046"/>
                  <a:pt x="160780" y="140254"/>
                </a:cubicBezTo>
                <a:lnTo>
                  <a:pt x="188420" y="151851"/>
                </a:lnTo>
                <a:lnTo>
                  <a:pt x="238536" y="132093"/>
                </a:lnTo>
                <a:lnTo>
                  <a:pt x="198636" y="115234"/>
                </a:lnTo>
                <a:lnTo>
                  <a:pt x="169276" y="126831"/>
                </a:lnTo>
                <a:cubicBezTo>
                  <a:pt x="172180" y="121999"/>
                  <a:pt x="174654" y="117489"/>
                  <a:pt x="176912" y="112980"/>
                </a:cubicBezTo>
                <a:close/>
                <a:moveTo>
                  <a:pt x="485897" y="32460"/>
                </a:moveTo>
                <a:cubicBezTo>
                  <a:pt x="516116" y="32460"/>
                  <a:pt x="540743" y="57048"/>
                  <a:pt x="540743" y="87326"/>
                </a:cubicBezTo>
                <a:cubicBezTo>
                  <a:pt x="540743" y="116531"/>
                  <a:pt x="490844" y="173115"/>
                  <a:pt x="488693" y="175478"/>
                </a:cubicBezTo>
                <a:cubicBezTo>
                  <a:pt x="488048" y="176337"/>
                  <a:pt x="486972" y="176766"/>
                  <a:pt x="485897" y="176766"/>
                </a:cubicBezTo>
                <a:cubicBezTo>
                  <a:pt x="484714" y="176766"/>
                  <a:pt x="483746" y="176337"/>
                  <a:pt x="482993" y="175478"/>
                </a:cubicBezTo>
                <a:cubicBezTo>
                  <a:pt x="480842" y="173115"/>
                  <a:pt x="430943" y="116531"/>
                  <a:pt x="430943" y="87326"/>
                </a:cubicBezTo>
                <a:cubicBezTo>
                  <a:pt x="430943" y="57048"/>
                  <a:pt x="455570" y="32460"/>
                  <a:pt x="485897" y="32460"/>
                </a:cubicBezTo>
                <a:close/>
                <a:moveTo>
                  <a:pt x="103802" y="27812"/>
                </a:moveTo>
                <a:cubicBezTo>
                  <a:pt x="81217" y="27812"/>
                  <a:pt x="62934" y="46067"/>
                  <a:pt x="62934" y="68617"/>
                </a:cubicBezTo>
                <a:cubicBezTo>
                  <a:pt x="62934" y="91060"/>
                  <a:pt x="81217" y="109422"/>
                  <a:pt x="103802" y="109422"/>
                </a:cubicBezTo>
                <a:cubicBezTo>
                  <a:pt x="126280" y="109422"/>
                  <a:pt x="144670" y="91060"/>
                  <a:pt x="144670" y="68617"/>
                </a:cubicBezTo>
                <a:cubicBezTo>
                  <a:pt x="144670" y="46067"/>
                  <a:pt x="126280" y="27812"/>
                  <a:pt x="103802" y="27812"/>
                </a:cubicBezTo>
                <a:close/>
                <a:moveTo>
                  <a:pt x="103802" y="0"/>
                </a:moveTo>
                <a:cubicBezTo>
                  <a:pt x="143165" y="0"/>
                  <a:pt x="175214" y="32000"/>
                  <a:pt x="175214" y="71302"/>
                </a:cubicBezTo>
                <a:cubicBezTo>
                  <a:pt x="175214" y="109422"/>
                  <a:pt x="110255" y="182872"/>
                  <a:pt x="107566" y="185986"/>
                </a:cubicBezTo>
                <a:cubicBezTo>
                  <a:pt x="106598" y="187060"/>
                  <a:pt x="105200" y="187704"/>
                  <a:pt x="103802" y="187704"/>
                </a:cubicBezTo>
                <a:cubicBezTo>
                  <a:pt x="102404" y="187704"/>
                  <a:pt x="101006" y="187060"/>
                  <a:pt x="100038" y="185986"/>
                </a:cubicBezTo>
                <a:cubicBezTo>
                  <a:pt x="97241" y="182872"/>
                  <a:pt x="32390" y="109422"/>
                  <a:pt x="32390" y="71302"/>
                </a:cubicBezTo>
                <a:cubicBezTo>
                  <a:pt x="32390" y="32000"/>
                  <a:pt x="64439" y="0"/>
                  <a:pt x="1038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calculating_304615"/>
          <p:cNvSpPr>
            <a:spLocks noChangeAspect="1"/>
          </p:cNvSpPr>
          <p:nvPr/>
        </p:nvSpPr>
        <p:spPr bwMode="auto">
          <a:xfrm>
            <a:off x="10312992" y="1924308"/>
            <a:ext cx="609685" cy="531614"/>
          </a:xfrm>
          <a:custGeom>
            <a:avLst/>
            <a:gdLst>
              <a:gd name="connsiteX0" fmla="*/ 162199 w 565545"/>
              <a:gd name="connsiteY0" fmla="*/ 428621 h 493127"/>
              <a:gd name="connsiteX1" fmla="*/ 132056 w 565545"/>
              <a:gd name="connsiteY1" fmla="*/ 431488 h 493127"/>
              <a:gd name="connsiteX2" fmla="*/ 196649 w 565545"/>
              <a:gd name="connsiteY2" fmla="*/ 455857 h 493127"/>
              <a:gd name="connsiteX3" fmla="*/ 235405 w 565545"/>
              <a:gd name="connsiteY3" fmla="*/ 451556 h 493127"/>
              <a:gd name="connsiteX4" fmla="*/ 310101 w 565545"/>
              <a:gd name="connsiteY4" fmla="*/ 309494 h 493127"/>
              <a:gd name="connsiteX5" fmla="*/ 317294 w 565545"/>
              <a:gd name="connsiteY5" fmla="*/ 309494 h 493127"/>
              <a:gd name="connsiteX6" fmla="*/ 323049 w 565545"/>
              <a:gd name="connsiteY6" fmla="*/ 312360 h 493127"/>
              <a:gd name="connsiteX7" fmla="*/ 328804 w 565545"/>
              <a:gd name="connsiteY7" fmla="*/ 318092 h 493127"/>
              <a:gd name="connsiteX8" fmla="*/ 333120 w 565545"/>
              <a:gd name="connsiteY8" fmla="*/ 326690 h 493127"/>
              <a:gd name="connsiteX9" fmla="*/ 333120 w 565545"/>
              <a:gd name="connsiteY9" fmla="*/ 333856 h 493127"/>
              <a:gd name="connsiteX10" fmla="*/ 328804 w 565545"/>
              <a:gd name="connsiteY10" fmla="*/ 341021 h 493127"/>
              <a:gd name="connsiteX11" fmla="*/ 323049 w 565545"/>
              <a:gd name="connsiteY11" fmla="*/ 346753 h 493127"/>
              <a:gd name="connsiteX12" fmla="*/ 314417 w 565545"/>
              <a:gd name="connsiteY12" fmla="*/ 351052 h 493127"/>
              <a:gd name="connsiteX13" fmla="*/ 307223 w 565545"/>
              <a:gd name="connsiteY13" fmla="*/ 351052 h 493127"/>
              <a:gd name="connsiteX14" fmla="*/ 300030 w 565545"/>
              <a:gd name="connsiteY14" fmla="*/ 348186 h 493127"/>
              <a:gd name="connsiteX15" fmla="*/ 292836 w 565545"/>
              <a:gd name="connsiteY15" fmla="*/ 342454 h 493127"/>
              <a:gd name="connsiteX16" fmla="*/ 289959 w 565545"/>
              <a:gd name="connsiteY16" fmla="*/ 328123 h 493127"/>
              <a:gd name="connsiteX17" fmla="*/ 297152 w 565545"/>
              <a:gd name="connsiteY17" fmla="*/ 316659 h 493127"/>
              <a:gd name="connsiteX18" fmla="*/ 302907 w 565545"/>
              <a:gd name="connsiteY18" fmla="*/ 328123 h 493127"/>
              <a:gd name="connsiteX19" fmla="*/ 301468 w 565545"/>
              <a:gd name="connsiteY19" fmla="*/ 330990 h 493127"/>
              <a:gd name="connsiteX20" fmla="*/ 301468 w 565545"/>
              <a:gd name="connsiteY20" fmla="*/ 333856 h 493127"/>
              <a:gd name="connsiteX21" fmla="*/ 301468 w 565545"/>
              <a:gd name="connsiteY21" fmla="*/ 336722 h 493127"/>
              <a:gd name="connsiteX22" fmla="*/ 304346 w 565545"/>
              <a:gd name="connsiteY22" fmla="*/ 339588 h 493127"/>
              <a:gd name="connsiteX23" fmla="*/ 308662 w 565545"/>
              <a:gd name="connsiteY23" fmla="*/ 339588 h 493127"/>
              <a:gd name="connsiteX24" fmla="*/ 311539 w 565545"/>
              <a:gd name="connsiteY24" fmla="*/ 338155 h 493127"/>
              <a:gd name="connsiteX25" fmla="*/ 315855 w 565545"/>
              <a:gd name="connsiteY25" fmla="*/ 336722 h 493127"/>
              <a:gd name="connsiteX26" fmla="*/ 318733 w 565545"/>
              <a:gd name="connsiteY26" fmla="*/ 333856 h 493127"/>
              <a:gd name="connsiteX27" fmla="*/ 321610 w 565545"/>
              <a:gd name="connsiteY27" fmla="*/ 330990 h 493127"/>
              <a:gd name="connsiteX28" fmla="*/ 321610 w 565545"/>
              <a:gd name="connsiteY28" fmla="*/ 326690 h 493127"/>
              <a:gd name="connsiteX29" fmla="*/ 321610 w 565545"/>
              <a:gd name="connsiteY29" fmla="*/ 323824 h 493127"/>
              <a:gd name="connsiteX30" fmla="*/ 318733 w 565545"/>
              <a:gd name="connsiteY30" fmla="*/ 322391 h 493127"/>
              <a:gd name="connsiteX31" fmla="*/ 317294 w 565545"/>
              <a:gd name="connsiteY31" fmla="*/ 320958 h 493127"/>
              <a:gd name="connsiteX32" fmla="*/ 314417 w 565545"/>
              <a:gd name="connsiteY32" fmla="*/ 320958 h 493127"/>
              <a:gd name="connsiteX33" fmla="*/ 311539 w 565545"/>
              <a:gd name="connsiteY33" fmla="*/ 322391 h 493127"/>
              <a:gd name="connsiteX34" fmla="*/ 304346 w 565545"/>
              <a:gd name="connsiteY34" fmla="*/ 310927 h 493127"/>
              <a:gd name="connsiteX35" fmla="*/ 310101 w 565545"/>
              <a:gd name="connsiteY35" fmla="*/ 309494 h 493127"/>
              <a:gd name="connsiteX36" fmla="*/ 137853 w 565545"/>
              <a:gd name="connsiteY36" fmla="*/ 295266 h 493127"/>
              <a:gd name="connsiteX37" fmla="*/ 133537 w 565545"/>
              <a:gd name="connsiteY37" fmla="*/ 296695 h 493127"/>
              <a:gd name="connsiteX38" fmla="*/ 130660 w 565545"/>
              <a:gd name="connsiteY38" fmla="*/ 299554 h 493127"/>
              <a:gd name="connsiteX39" fmla="*/ 129222 w 565545"/>
              <a:gd name="connsiteY39" fmla="*/ 302413 h 493127"/>
              <a:gd name="connsiteX40" fmla="*/ 129222 w 565545"/>
              <a:gd name="connsiteY40" fmla="*/ 306701 h 493127"/>
              <a:gd name="connsiteX41" fmla="*/ 129222 w 565545"/>
              <a:gd name="connsiteY41" fmla="*/ 310989 h 493127"/>
              <a:gd name="connsiteX42" fmla="*/ 130660 w 565545"/>
              <a:gd name="connsiteY42" fmla="*/ 315277 h 493127"/>
              <a:gd name="connsiteX43" fmla="*/ 133537 w 565545"/>
              <a:gd name="connsiteY43" fmla="*/ 318136 h 493127"/>
              <a:gd name="connsiteX44" fmla="*/ 137853 w 565545"/>
              <a:gd name="connsiteY44" fmla="*/ 318136 h 493127"/>
              <a:gd name="connsiteX45" fmla="*/ 140730 w 565545"/>
              <a:gd name="connsiteY45" fmla="*/ 318136 h 493127"/>
              <a:gd name="connsiteX46" fmla="*/ 143607 w 565545"/>
              <a:gd name="connsiteY46" fmla="*/ 315277 h 493127"/>
              <a:gd name="connsiteX47" fmla="*/ 145045 w 565545"/>
              <a:gd name="connsiteY47" fmla="*/ 310989 h 493127"/>
              <a:gd name="connsiteX48" fmla="*/ 145045 w 565545"/>
              <a:gd name="connsiteY48" fmla="*/ 306701 h 493127"/>
              <a:gd name="connsiteX49" fmla="*/ 145045 w 565545"/>
              <a:gd name="connsiteY49" fmla="*/ 302413 h 493127"/>
              <a:gd name="connsiteX50" fmla="*/ 143607 w 565545"/>
              <a:gd name="connsiteY50" fmla="*/ 299554 h 493127"/>
              <a:gd name="connsiteX51" fmla="*/ 140730 w 565545"/>
              <a:gd name="connsiteY51" fmla="*/ 296695 h 493127"/>
              <a:gd name="connsiteX52" fmla="*/ 137853 w 565545"/>
              <a:gd name="connsiteY52" fmla="*/ 295266 h 493127"/>
              <a:gd name="connsiteX53" fmla="*/ 401842 w 565545"/>
              <a:gd name="connsiteY53" fmla="*/ 283745 h 493127"/>
              <a:gd name="connsiteX54" fmla="*/ 413332 w 565545"/>
              <a:gd name="connsiteY54" fmla="*/ 318123 h 493127"/>
              <a:gd name="connsiteX55" fmla="*/ 430566 w 565545"/>
              <a:gd name="connsiteY55" fmla="*/ 305231 h 493127"/>
              <a:gd name="connsiteX56" fmla="*/ 403278 w 565545"/>
              <a:gd name="connsiteY56" fmla="*/ 283745 h 493127"/>
              <a:gd name="connsiteX57" fmla="*/ 111960 w 565545"/>
              <a:gd name="connsiteY57" fmla="*/ 266679 h 493127"/>
              <a:gd name="connsiteX58" fmla="*/ 129222 w 565545"/>
              <a:gd name="connsiteY58" fmla="*/ 266679 h 493127"/>
              <a:gd name="connsiteX59" fmla="*/ 129222 w 565545"/>
              <a:gd name="connsiteY59" fmla="*/ 289549 h 493127"/>
              <a:gd name="connsiteX60" fmla="*/ 130660 w 565545"/>
              <a:gd name="connsiteY60" fmla="*/ 289549 h 493127"/>
              <a:gd name="connsiteX61" fmla="*/ 134976 w 565545"/>
              <a:gd name="connsiteY61" fmla="*/ 283831 h 493127"/>
              <a:gd name="connsiteX62" fmla="*/ 143607 w 565545"/>
              <a:gd name="connsiteY62" fmla="*/ 282402 h 493127"/>
              <a:gd name="connsiteX63" fmla="*/ 152238 w 565545"/>
              <a:gd name="connsiteY63" fmla="*/ 285261 h 493127"/>
              <a:gd name="connsiteX64" fmla="*/ 159430 w 565545"/>
              <a:gd name="connsiteY64" fmla="*/ 290978 h 493127"/>
              <a:gd name="connsiteX65" fmla="*/ 162307 w 565545"/>
              <a:gd name="connsiteY65" fmla="*/ 298125 h 493127"/>
              <a:gd name="connsiteX66" fmla="*/ 162307 w 565545"/>
              <a:gd name="connsiteY66" fmla="*/ 306701 h 493127"/>
              <a:gd name="connsiteX67" fmla="*/ 162307 w 565545"/>
              <a:gd name="connsiteY67" fmla="*/ 315277 h 493127"/>
              <a:gd name="connsiteX68" fmla="*/ 157992 w 565545"/>
              <a:gd name="connsiteY68" fmla="*/ 323853 h 493127"/>
              <a:gd name="connsiteX69" fmla="*/ 152238 w 565545"/>
              <a:gd name="connsiteY69" fmla="*/ 329570 h 493127"/>
              <a:gd name="connsiteX70" fmla="*/ 143607 w 565545"/>
              <a:gd name="connsiteY70" fmla="*/ 332429 h 493127"/>
              <a:gd name="connsiteX71" fmla="*/ 137853 w 565545"/>
              <a:gd name="connsiteY71" fmla="*/ 331000 h 493127"/>
              <a:gd name="connsiteX72" fmla="*/ 133537 w 565545"/>
              <a:gd name="connsiteY72" fmla="*/ 329570 h 493127"/>
              <a:gd name="connsiteX73" fmla="*/ 130660 w 565545"/>
              <a:gd name="connsiteY73" fmla="*/ 328141 h 493127"/>
              <a:gd name="connsiteX74" fmla="*/ 129222 w 565545"/>
              <a:gd name="connsiteY74" fmla="*/ 325282 h 493127"/>
              <a:gd name="connsiteX75" fmla="*/ 129222 w 565545"/>
              <a:gd name="connsiteY75" fmla="*/ 331000 h 493127"/>
              <a:gd name="connsiteX76" fmla="*/ 111960 w 565545"/>
              <a:gd name="connsiteY76" fmla="*/ 331000 h 493127"/>
              <a:gd name="connsiteX77" fmla="*/ 50258 w 565545"/>
              <a:gd name="connsiteY77" fmla="*/ 250870 h 493127"/>
              <a:gd name="connsiteX78" fmla="*/ 57451 w 565545"/>
              <a:gd name="connsiteY78" fmla="*/ 250870 h 493127"/>
              <a:gd name="connsiteX79" fmla="*/ 64645 w 565545"/>
              <a:gd name="connsiteY79" fmla="*/ 253736 h 493127"/>
              <a:gd name="connsiteX80" fmla="*/ 70400 w 565545"/>
              <a:gd name="connsiteY80" fmla="*/ 259468 h 493127"/>
              <a:gd name="connsiteX81" fmla="*/ 73277 w 565545"/>
              <a:gd name="connsiteY81" fmla="*/ 266633 h 493127"/>
              <a:gd name="connsiteX82" fmla="*/ 73277 w 565545"/>
              <a:gd name="connsiteY82" fmla="*/ 275232 h 493127"/>
              <a:gd name="connsiteX83" fmla="*/ 70400 w 565545"/>
              <a:gd name="connsiteY83" fmla="*/ 282397 h 493127"/>
              <a:gd name="connsiteX84" fmla="*/ 63206 w 565545"/>
              <a:gd name="connsiteY84" fmla="*/ 288129 h 493127"/>
              <a:gd name="connsiteX85" fmla="*/ 56013 w 565545"/>
              <a:gd name="connsiteY85" fmla="*/ 292428 h 493127"/>
              <a:gd name="connsiteX86" fmla="*/ 47381 w 565545"/>
              <a:gd name="connsiteY86" fmla="*/ 292428 h 493127"/>
              <a:gd name="connsiteX87" fmla="*/ 40187 w 565545"/>
              <a:gd name="connsiteY87" fmla="*/ 289562 h 493127"/>
              <a:gd name="connsiteX88" fmla="*/ 34432 w 565545"/>
              <a:gd name="connsiteY88" fmla="*/ 283830 h 493127"/>
              <a:gd name="connsiteX89" fmla="*/ 30116 w 565545"/>
              <a:gd name="connsiteY89" fmla="*/ 269499 h 493127"/>
              <a:gd name="connsiteX90" fmla="*/ 37310 w 565545"/>
              <a:gd name="connsiteY90" fmla="*/ 258035 h 493127"/>
              <a:gd name="connsiteX91" fmla="*/ 44503 w 565545"/>
              <a:gd name="connsiteY91" fmla="*/ 268066 h 493127"/>
              <a:gd name="connsiteX92" fmla="*/ 43064 w 565545"/>
              <a:gd name="connsiteY92" fmla="*/ 269499 h 493127"/>
              <a:gd name="connsiteX93" fmla="*/ 41626 w 565545"/>
              <a:gd name="connsiteY93" fmla="*/ 272366 h 493127"/>
              <a:gd name="connsiteX94" fmla="*/ 41626 w 565545"/>
              <a:gd name="connsiteY94" fmla="*/ 275232 h 493127"/>
              <a:gd name="connsiteX95" fmla="*/ 43064 w 565545"/>
              <a:gd name="connsiteY95" fmla="*/ 278098 h 493127"/>
              <a:gd name="connsiteX96" fmla="*/ 45942 w 565545"/>
              <a:gd name="connsiteY96" fmla="*/ 279531 h 493127"/>
              <a:gd name="connsiteX97" fmla="*/ 48819 w 565545"/>
              <a:gd name="connsiteY97" fmla="*/ 280964 h 493127"/>
              <a:gd name="connsiteX98" fmla="*/ 53135 w 565545"/>
              <a:gd name="connsiteY98" fmla="*/ 279531 h 493127"/>
              <a:gd name="connsiteX99" fmla="*/ 56013 w 565545"/>
              <a:gd name="connsiteY99" fmla="*/ 278098 h 493127"/>
              <a:gd name="connsiteX100" fmla="*/ 60329 w 565545"/>
              <a:gd name="connsiteY100" fmla="*/ 275232 h 493127"/>
              <a:gd name="connsiteX101" fmla="*/ 61768 w 565545"/>
              <a:gd name="connsiteY101" fmla="*/ 272366 h 493127"/>
              <a:gd name="connsiteX102" fmla="*/ 63206 w 565545"/>
              <a:gd name="connsiteY102" fmla="*/ 268066 h 493127"/>
              <a:gd name="connsiteX103" fmla="*/ 61768 w 565545"/>
              <a:gd name="connsiteY103" fmla="*/ 265200 h 493127"/>
              <a:gd name="connsiteX104" fmla="*/ 58890 w 565545"/>
              <a:gd name="connsiteY104" fmla="*/ 262334 h 493127"/>
              <a:gd name="connsiteX105" fmla="*/ 57451 w 565545"/>
              <a:gd name="connsiteY105" fmla="*/ 262334 h 493127"/>
              <a:gd name="connsiteX106" fmla="*/ 54574 w 565545"/>
              <a:gd name="connsiteY106" fmla="*/ 262334 h 493127"/>
              <a:gd name="connsiteX107" fmla="*/ 51697 w 565545"/>
              <a:gd name="connsiteY107" fmla="*/ 263767 h 493127"/>
              <a:gd name="connsiteX108" fmla="*/ 44503 w 565545"/>
              <a:gd name="connsiteY108" fmla="*/ 252303 h 493127"/>
              <a:gd name="connsiteX109" fmla="*/ 50258 w 565545"/>
              <a:gd name="connsiteY109" fmla="*/ 250870 h 493127"/>
              <a:gd name="connsiteX110" fmla="*/ 394661 w 565545"/>
              <a:gd name="connsiteY110" fmla="*/ 245069 h 493127"/>
              <a:gd name="connsiteX111" fmla="*/ 489449 w 565545"/>
              <a:gd name="connsiteY111" fmla="*/ 309528 h 493127"/>
              <a:gd name="connsiteX112" fmla="*/ 462162 w 565545"/>
              <a:gd name="connsiteY112" fmla="*/ 331015 h 493127"/>
              <a:gd name="connsiteX113" fmla="*/ 449236 w 565545"/>
              <a:gd name="connsiteY113" fmla="*/ 320988 h 493127"/>
              <a:gd name="connsiteX114" fmla="*/ 420513 w 565545"/>
              <a:gd name="connsiteY114" fmla="*/ 341042 h 493127"/>
              <a:gd name="connsiteX115" fmla="*/ 426257 w 565545"/>
              <a:gd name="connsiteY115" fmla="*/ 355366 h 493127"/>
              <a:gd name="connsiteX116" fmla="*/ 398970 w 565545"/>
              <a:gd name="connsiteY116" fmla="*/ 375420 h 493127"/>
              <a:gd name="connsiteX117" fmla="*/ 367374 w 565545"/>
              <a:gd name="connsiteY117" fmla="*/ 263691 h 493127"/>
              <a:gd name="connsiteX118" fmla="*/ 314418 w 565545"/>
              <a:gd name="connsiteY118" fmla="*/ 212079 h 493127"/>
              <a:gd name="connsiteX119" fmla="*/ 310103 w 565545"/>
              <a:gd name="connsiteY119" fmla="*/ 213516 h 493127"/>
              <a:gd name="connsiteX120" fmla="*/ 307227 w 565545"/>
              <a:gd name="connsiteY120" fmla="*/ 214953 h 493127"/>
              <a:gd name="connsiteX121" fmla="*/ 304351 w 565545"/>
              <a:gd name="connsiteY121" fmla="*/ 219263 h 493127"/>
              <a:gd name="connsiteX122" fmla="*/ 302912 w 565545"/>
              <a:gd name="connsiteY122" fmla="*/ 222137 h 493127"/>
              <a:gd name="connsiteX123" fmla="*/ 301474 w 565545"/>
              <a:gd name="connsiteY123" fmla="*/ 226447 h 493127"/>
              <a:gd name="connsiteX124" fmla="*/ 302912 w 565545"/>
              <a:gd name="connsiteY124" fmla="*/ 229321 h 493127"/>
              <a:gd name="connsiteX125" fmla="*/ 305789 w 565545"/>
              <a:gd name="connsiteY125" fmla="*/ 233632 h 493127"/>
              <a:gd name="connsiteX126" fmla="*/ 308665 w 565545"/>
              <a:gd name="connsiteY126" fmla="*/ 233632 h 493127"/>
              <a:gd name="connsiteX127" fmla="*/ 312980 w 565545"/>
              <a:gd name="connsiteY127" fmla="*/ 233632 h 493127"/>
              <a:gd name="connsiteX128" fmla="*/ 315856 w 565545"/>
              <a:gd name="connsiteY128" fmla="*/ 230758 h 493127"/>
              <a:gd name="connsiteX129" fmla="*/ 318732 w 565545"/>
              <a:gd name="connsiteY129" fmla="*/ 227884 h 493127"/>
              <a:gd name="connsiteX130" fmla="*/ 320171 w 565545"/>
              <a:gd name="connsiteY130" fmla="*/ 223574 h 493127"/>
              <a:gd name="connsiteX131" fmla="*/ 321609 w 565545"/>
              <a:gd name="connsiteY131" fmla="*/ 219263 h 493127"/>
              <a:gd name="connsiteX132" fmla="*/ 320171 w 565545"/>
              <a:gd name="connsiteY132" fmla="*/ 216390 h 493127"/>
              <a:gd name="connsiteX133" fmla="*/ 317294 w 565545"/>
              <a:gd name="connsiteY133" fmla="*/ 213516 h 493127"/>
              <a:gd name="connsiteX134" fmla="*/ 314418 w 565545"/>
              <a:gd name="connsiteY134" fmla="*/ 212079 h 493127"/>
              <a:gd name="connsiteX135" fmla="*/ 311541 w 565545"/>
              <a:gd name="connsiteY135" fmla="*/ 174721 h 493127"/>
              <a:gd name="connsiteX136" fmla="*/ 327362 w 565545"/>
              <a:gd name="connsiteY136" fmla="*/ 184779 h 493127"/>
              <a:gd name="connsiteX137" fmla="*/ 314418 w 565545"/>
              <a:gd name="connsiteY137" fmla="*/ 203458 h 493127"/>
              <a:gd name="connsiteX138" fmla="*/ 315856 w 565545"/>
              <a:gd name="connsiteY138" fmla="*/ 203458 h 493127"/>
              <a:gd name="connsiteX139" fmla="*/ 323047 w 565545"/>
              <a:gd name="connsiteY139" fmla="*/ 202021 h 493127"/>
              <a:gd name="connsiteX140" fmla="*/ 330238 w 565545"/>
              <a:gd name="connsiteY140" fmla="*/ 204895 h 493127"/>
              <a:gd name="connsiteX141" fmla="*/ 337429 w 565545"/>
              <a:gd name="connsiteY141" fmla="*/ 212079 h 493127"/>
              <a:gd name="connsiteX142" fmla="*/ 338867 w 565545"/>
              <a:gd name="connsiteY142" fmla="*/ 220700 h 493127"/>
              <a:gd name="connsiteX143" fmla="*/ 337429 w 565545"/>
              <a:gd name="connsiteY143" fmla="*/ 229321 h 493127"/>
              <a:gd name="connsiteX144" fmla="*/ 333114 w 565545"/>
              <a:gd name="connsiteY144" fmla="*/ 236505 h 493127"/>
              <a:gd name="connsiteX145" fmla="*/ 327362 w 565545"/>
              <a:gd name="connsiteY145" fmla="*/ 243690 h 493127"/>
              <a:gd name="connsiteX146" fmla="*/ 320171 w 565545"/>
              <a:gd name="connsiteY146" fmla="*/ 248000 h 493127"/>
              <a:gd name="connsiteX147" fmla="*/ 311541 w 565545"/>
              <a:gd name="connsiteY147" fmla="*/ 249437 h 493127"/>
              <a:gd name="connsiteX148" fmla="*/ 302912 w 565545"/>
              <a:gd name="connsiteY148" fmla="*/ 246563 h 493127"/>
              <a:gd name="connsiteX149" fmla="*/ 298598 w 565545"/>
              <a:gd name="connsiteY149" fmla="*/ 243690 h 493127"/>
              <a:gd name="connsiteX150" fmla="*/ 297160 w 565545"/>
              <a:gd name="connsiteY150" fmla="*/ 240816 h 493127"/>
              <a:gd name="connsiteX151" fmla="*/ 295721 w 565545"/>
              <a:gd name="connsiteY151" fmla="*/ 237942 h 493127"/>
              <a:gd name="connsiteX152" fmla="*/ 295721 w 565545"/>
              <a:gd name="connsiteY152" fmla="*/ 235069 h 493127"/>
              <a:gd name="connsiteX153" fmla="*/ 292845 w 565545"/>
              <a:gd name="connsiteY153" fmla="*/ 239379 h 493127"/>
              <a:gd name="connsiteX154" fmla="*/ 277025 w 565545"/>
              <a:gd name="connsiteY154" fmla="*/ 229321 h 493127"/>
              <a:gd name="connsiteX155" fmla="*/ 28601 w 565545"/>
              <a:gd name="connsiteY155" fmla="*/ 157593 h 493127"/>
              <a:gd name="connsiteX156" fmla="*/ 30037 w 565545"/>
              <a:gd name="connsiteY156" fmla="*/ 170525 h 493127"/>
              <a:gd name="connsiteX157" fmla="*/ 50136 w 565545"/>
              <a:gd name="connsiteY157" fmla="*/ 161904 h 493127"/>
              <a:gd name="connsiteX158" fmla="*/ 255500 w 565545"/>
              <a:gd name="connsiteY158" fmla="*/ 149094 h 493127"/>
              <a:gd name="connsiteX159" fmla="*/ 213874 w 565545"/>
              <a:gd name="connsiteY159" fmla="*/ 362681 h 493127"/>
              <a:gd name="connsiteX160" fmla="*/ 472244 w 565545"/>
              <a:gd name="connsiteY160" fmla="*/ 435788 h 493127"/>
              <a:gd name="connsiteX161" fmla="*/ 532531 w 565545"/>
              <a:gd name="connsiteY161" fmla="*/ 182064 h 493127"/>
              <a:gd name="connsiteX162" fmla="*/ 152130 w 565545"/>
              <a:gd name="connsiteY162" fmla="*/ 144835 h 493127"/>
              <a:gd name="connsiteX163" fmla="*/ 170746 w 565545"/>
              <a:gd name="connsiteY163" fmla="*/ 156283 h 493127"/>
              <a:gd name="connsiteX164" fmla="*/ 154994 w 565545"/>
              <a:gd name="connsiteY164" fmla="*/ 167731 h 493127"/>
              <a:gd name="connsiteX165" fmla="*/ 152130 w 565545"/>
              <a:gd name="connsiteY165" fmla="*/ 166300 h 493127"/>
              <a:gd name="connsiteX166" fmla="*/ 149265 w 565545"/>
              <a:gd name="connsiteY166" fmla="*/ 163438 h 493127"/>
              <a:gd name="connsiteX167" fmla="*/ 144969 w 565545"/>
              <a:gd name="connsiteY167" fmla="*/ 163438 h 493127"/>
              <a:gd name="connsiteX168" fmla="*/ 140673 w 565545"/>
              <a:gd name="connsiteY168" fmla="*/ 164869 h 493127"/>
              <a:gd name="connsiteX169" fmla="*/ 136377 w 565545"/>
              <a:gd name="connsiteY169" fmla="*/ 170593 h 493127"/>
              <a:gd name="connsiteX170" fmla="*/ 134945 w 565545"/>
              <a:gd name="connsiteY170" fmla="*/ 174886 h 493127"/>
              <a:gd name="connsiteX171" fmla="*/ 136377 w 565545"/>
              <a:gd name="connsiteY171" fmla="*/ 182040 h 493127"/>
              <a:gd name="connsiteX172" fmla="*/ 140673 w 565545"/>
              <a:gd name="connsiteY172" fmla="*/ 187764 h 493127"/>
              <a:gd name="connsiteX173" fmla="*/ 144969 w 565545"/>
              <a:gd name="connsiteY173" fmla="*/ 192057 h 493127"/>
              <a:gd name="connsiteX174" fmla="*/ 149265 w 565545"/>
              <a:gd name="connsiteY174" fmla="*/ 196350 h 493127"/>
              <a:gd name="connsiteX175" fmla="*/ 154994 w 565545"/>
              <a:gd name="connsiteY175" fmla="*/ 197781 h 493127"/>
              <a:gd name="connsiteX176" fmla="*/ 160722 w 565545"/>
              <a:gd name="connsiteY176" fmla="*/ 194919 h 493127"/>
              <a:gd name="connsiteX177" fmla="*/ 163586 w 565545"/>
              <a:gd name="connsiteY177" fmla="*/ 192057 h 493127"/>
              <a:gd name="connsiteX178" fmla="*/ 165018 w 565545"/>
              <a:gd name="connsiteY178" fmla="*/ 187764 h 493127"/>
              <a:gd name="connsiteX179" fmla="*/ 165018 w 565545"/>
              <a:gd name="connsiteY179" fmla="*/ 184902 h 493127"/>
              <a:gd name="connsiteX180" fmla="*/ 163586 w 565545"/>
              <a:gd name="connsiteY180" fmla="*/ 180609 h 493127"/>
              <a:gd name="connsiteX181" fmla="*/ 179339 w 565545"/>
              <a:gd name="connsiteY181" fmla="*/ 169162 h 493127"/>
              <a:gd name="connsiteX182" fmla="*/ 183635 w 565545"/>
              <a:gd name="connsiteY182" fmla="*/ 177748 h 493127"/>
              <a:gd name="connsiteX183" fmla="*/ 183635 w 565545"/>
              <a:gd name="connsiteY183" fmla="*/ 189195 h 493127"/>
              <a:gd name="connsiteX184" fmla="*/ 179339 w 565545"/>
              <a:gd name="connsiteY184" fmla="*/ 199212 h 493127"/>
              <a:gd name="connsiteX185" fmla="*/ 170746 w 565545"/>
              <a:gd name="connsiteY185" fmla="*/ 207798 h 493127"/>
              <a:gd name="connsiteX186" fmla="*/ 157858 w 565545"/>
              <a:gd name="connsiteY186" fmla="*/ 213522 h 493127"/>
              <a:gd name="connsiteX187" fmla="*/ 144969 w 565545"/>
              <a:gd name="connsiteY187" fmla="*/ 213522 h 493127"/>
              <a:gd name="connsiteX188" fmla="*/ 133513 w 565545"/>
              <a:gd name="connsiteY188" fmla="*/ 209229 h 493127"/>
              <a:gd name="connsiteX189" fmla="*/ 123488 w 565545"/>
              <a:gd name="connsiteY189" fmla="*/ 199212 h 493127"/>
              <a:gd name="connsiteX190" fmla="*/ 117760 w 565545"/>
              <a:gd name="connsiteY190" fmla="*/ 186333 h 493127"/>
              <a:gd name="connsiteX191" fmla="*/ 116328 w 565545"/>
              <a:gd name="connsiteY191" fmla="*/ 173455 h 493127"/>
              <a:gd name="connsiteX192" fmla="*/ 122056 w 565545"/>
              <a:gd name="connsiteY192" fmla="*/ 162007 h 493127"/>
              <a:gd name="connsiteX193" fmla="*/ 132081 w 565545"/>
              <a:gd name="connsiteY193" fmla="*/ 151990 h 493127"/>
              <a:gd name="connsiteX194" fmla="*/ 152130 w 565545"/>
              <a:gd name="connsiteY194" fmla="*/ 144835 h 493127"/>
              <a:gd name="connsiteX195" fmla="*/ 2759 w 565545"/>
              <a:gd name="connsiteY195" fmla="*/ 131730 h 493127"/>
              <a:gd name="connsiteX196" fmla="*/ 71671 w 565545"/>
              <a:gd name="connsiteY196" fmla="*/ 150409 h 493127"/>
              <a:gd name="connsiteX197" fmla="*/ 73107 w 565545"/>
              <a:gd name="connsiteY197" fmla="*/ 170525 h 493127"/>
              <a:gd name="connsiteX198" fmla="*/ 8502 w 565545"/>
              <a:gd name="connsiteY198" fmla="*/ 200699 h 493127"/>
              <a:gd name="connsiteX199" fmla="*/ 7066 w 565545"/>
              <a:gd name="connsiteY199" fmla="*/ 179146 h 493127"/>
              <a:gd name="connsiteX200" fmla="*/ 15680 w 565545"/>
              <a:gd name="connsiteY200" fmla="*/ 176272 h 493127"/>
              <a:gd name="connsiteX201" fmla="*/ 14244 w 565545"/>
              <a:gd name="connsiteY201" fmla="*/ 154720 h 493127"/>
              <a:gd name="connsiteX202" fmla="*/ 4195 w 565545"/>
              <a:gd name="connsiteY202" fmla="*/ 153283 h 493127"/>
              <a:gd name="connsiteX203" fmla="*/ 242581 w 565545"/>
              <a:gd name="connsiteY203" fmla="*/ 127592 h 493127"/>
              <a:gd name="connsiteX204" fmla="*/ 565545 w 565545"/>
              <a:gd name="connsiteY204" fmla="*/ 159128 h 493127"/>
              <a:gd name="connsiteX205" fmla="*/ 493775 w 565545"/>
              <a:gd name="connsiteY205" fmla="*/ 461591 h 493127"/>
              <a:gd name="connsiteX206" fmla="*/ 261242 w 565545"/>
              <a:gd name="connsiteY206" fmla="*/ 493127 h 493127"/>
              <a:gd name="connsiteX207" fmla="*/ 0 w 565545"/>
              <a:gd name="connsiteY207" fmla="*/ 399951 h 493127"/>
              <a:gd name="connsiteX208" fmla="*/ 195214 w 565545"/>
              <a:gd name="connsiteY208" fmla="*/ 369849 h 493127"/>
              <a:gd name="connsiteX209" fmla="*/ 345994 w 565545"/>
              <a:gd name="connsiteY209" fmla="*/ 77420 h 493127"/>
              <a:gd name="connsiteX210" fmla="*/ 344557 w 565545"/>
              <a:gd name="connsiteY210" fmla="*/ 80289 h 493127"/>
              <a:gd name="connsiteX211" fmla="*/ 341684 w 565545"/>
              <a:gd name="connsiteY211" fmla="*/ 83157 h 493127"/>
              <a:gd name="connsiteX212" fmla="*/ 337373 w 565545"/>
              <a:gd name="connsiteY212" fmla="*/ 87459 h 493127"/>
              <a:gd name="connsiteX213" fmla="*/ 338810 w 565545"/>
              <a:gd name="connsiteY213" fmla="*/ 90327 h 493127"/>
              <a:gd name="connsiteX214" fmla="*/ 341684 w 565545"/>
              <a:gd name="connsiteY214" fmla="*/ 93196 h 493127"/>
              <a:gd name="connsiteX215" fmla="*/ 345994 w 565545"/>
              <a:gd name="connsiteY215" fmla="*/ 91762 h 493127"/>
              <a:gd name="connsiteX216" fmla="*/ 350305 w 565545"/>
              <a:gd name="connsiteY216" fmla="*/ 87459 h 493127"/>
              <a:gd name="connsiteX217" fmla="*/ 348868 w 565545"/>
              <a:gd name="connsiteY217" fmla="*/ 81723 h 493127"/>
              <a:gd name="connsiteX218" fmla="*/ 192358 w 565545"/>
              <a:gd name="connsiteY218" fmla="*/ 57297 h 493127"/>
              <a:gd name="connsiteX219" fmla="*/ 180893 w 565545"/>
              <a:gd name="connsiteY219" fmla="*/ 70189 h 493127"/>
              <a:gd name="connsiteX220" fmla="*/ 192358 w 565545"/>
              <a:gd name="connsiteY220" fmla="*/ 81648 h 493127"/>
              <a:gd name="connsiteX221" fmla="*/ 196657 w 565545"/>
              <a:gd name="connsiteY221" fmla="*/ 83081 h 493127"/>
              <a:gd name="connsiteX222" fmla="*/ 199523 w 565545"/>
              <a:gd name="connsiteY222" fmla="*/ 84513 h 493127"/>
              <a:gd name="connsiteX223" fmla="*/ 203823 w 565545"/>
              <a:gd name="connsiteY223" fmla="*/ 84513 h 493127"/>
              <a:gd name="connsiteX224" fmla="*/ 206689 w 565545"/>
              <a:gd name="connsiteY224" fmla="*/ 81648 h 493127"/>
              <a:gd name="connsiteX225" fmla="*/ 205256 w 565545"/>
              <a:gd name="connsiteY225" fmla="*/ 68756 h 493127"/>
              <a:gd name="connsiteX226" fmla="*/ 340247 w 565545"/>
              <a:gd name="connsiteY226" fmla="*/ 50172 h 493127"/>
              <a:gd name="connsiteX227" fmla="*/ 347431 w 565545"/>
              <a:gd name="connsiteY227" fmla="*/ 50172 h 493127"/>
              <a:gd name="connsiteX228" fmla="*/ 353178 w 565545"/>
              <a:gd name="connsiteY228" fmla="*/ 54474 h 493127"/>
              <a:gd name="connsiteX229" fmla="*/ 357489 w 565545"/>
              <a:gd name="connsiteY229" fmla="*/ 60211 h 493127"/>
              <a:gd name="connsiteX230" fmla="*/ 367547 w 565545"/>
              <a:gd name="connsiteY230" fmla="*/ 77420 h 493127"/>
              <a:gd name="connsiteX231" fmla="*/ 370420 w 565545"/>
              <a:gd name="connsiteY231" fmla="*/ 81723 h 493127"/>
              <a:gd name="connsiteX232" fmla="*/ 374731 w 565545"/>
              <a:gd name="connsiteY232" fmla="*/ 86025 h 493127"/>
              <a:gd name="connsiteX233" fmla="*/ 358926 w 565545"/>
              <a:gd name="connsiteY233" fmla="*/ 96064 h 493127"/>
              <a:gd name="connsiteX234" fmla="*/ 357489 w 565545"/>
              <a:gd name="connsiteY234" fmla="*/ 94630 h 493127"/>
              <a:gd name="connsiteX235" fmla="*/ 356052 w 565545"/>
              <a:gd name="connsiteY235" fmla="*/ 91762 h 493127"/>
              <a:gd name="connsiteX236" fmla="*/ 351742 w 565545"/>
              <a:gd name="connsiteY236" fmla="*/ 100366 h 493127"/>
              <a:gd name="connsiteX237" fmla="*/ 344557 w 565545"/>
              <a:gd name="connsiteY237" fmla="*/ 106103 h 493127"/>
              <a:gd name="connsiteX238" fmla="*/ 338810 w 565545"/>
              <a:gd name="connsiteY238" fmla="*/ 107537 h 493127"/>
              <a:gd name="connsiteX239" fmla="*/ 333063 w 565545"/>
              <a:gd name="connsiteY239" fmla="*/ 108971 h 493127"/>
              <a:gd name="connsiteX240" fmla="*/ 327315 w 565545"/>
              <a:gd name="connsiteY240" fmla="*/ 106103 h 493127"/>
              <a:gd name="connsiteX241" fmla="*/ 321568 w 565545"/>
              <a:gd name="connsiteY241" fmla="*/ 101800 h 493127"/>
              <a:gd name="connsiteX242" fmla="*/ 320131 w 565545"/>
              <a:gd name="connsiteY242" fmla="*/ 94630 h 493127"/>
              <a:gd name="connsiteX243" fmla="*/ 321568 w 565545"/>
              <a:gd name="connsiteY243" fmla="*/ 88893 h 493127"/>
              <a:gd name="connsiteX244" fmla="*/ 324442 w 565545"/>
              <a:gd name="connsiteY244" fmla="*/ 84591 h 493127"/>
              <a:gd name="connsiteX245" fmla="*/ 328752 w 565545"/>
              <a:gd name="connsiteY245" fmla="*/ 80289 h 493127"/>
              <a:gd name="connsiteX246" fmla="*/ 333063 w 565545"/>
              <a:gd name="connsiteY246" fmla="*/ 75986 h 493127"/>
              <a:gd name="connsiteX247" fmla="*/ 337373 w 565545"/>
              <a:gd name="connsiteY247" fmla="*/ 73118 h 493127"/>
              <a:gd name="connsiteX248" fmla="*/ 340247 w 565545"/>
              <a:gd name="connsiteY248" fmla="*/ 70250 h 493127"/>
              <a:gd name="connsiteX249" fmla="*/ 340247 w 565545"/>
              <a:gd name="connsiteY249" fmla="*/ 65947 h 493127"/>
              <a:gd name="connsiteX250" fmla="*/ 335936 w 565545"/>
              <a:gd name="connsiteY250" fmla="*/ 64513 h 493127"/>
              <a:gd name="connsiteX251" fmla="*/ 331626 w 565545"/>
              <a:gd name="connsiteY251" fmla="*/ 65947 h 493127"/>
              <a:gd name="connsiteX252" fmla="*/ 328752 w 565545"/>
              <a:gd name="connsiteY252" fmla="*/ 67382 h 493127"/>
              <a:gd name="connsiteX253" fmla="*/ 328752 w 565545"/>
              <a:gd name="connsiteY253" fmla="*/ 70250 h 493127"/>
              <a:gd name="connsiteX254" fmla="*/ 327315 w 565545"/>
              <a:gd name="connsiteY254" fmla="*/ 71684 h 493127"/>
              <a:gd name="connsiteX255" fmla="*/ 328752 w 565545"/>
              <a:gd name="connsiteY255" fmla="*/ 73118 h 493127"/>
              <a:gd name="connsiteX256" fmla="*/ 312947 w 565545"/>
              <a:gd name="connsiteY256" fmla="*/ 83157 h 493127"/>
              <a:gd name="connsiteX257" fmla="*/ 311510 w 565545"/>
              <a:gd name="connsiteY257" fmla="*/ 74552 h 493127"/>
              <a:gd name="connsiteX258" fmla="*/ 314384 w 565545"/>
              <a:gd name="connsiteY258" fmla="*/ 65947 h 493127"/>
              <a:gd name="connsiteX259" fmla="*/ 320131 w 565545"/>
              <a:gd name="connsiteY259" fmla="*/ 60211 h 493127"/>
              <a:gd name="connsiteX260" fmla="*/ 327315 w 565545"/>
              <a:gd name="connsiteY260" fmla="*/ 55909 h 493127"/>
              <a:gd name="connsiteX261" fmla="*/ 340247 w 565545"/>
              <a:gd name="connsiteY261" fmla="*/ 50172 h 493127"/>
              <a:gd name="connsiteX262" fmla="*/ 57416 w 565545"/>
              <a:gd name="connsiteY262" fmla="*/ 48693 h 493127"/>
              <a:gd name="connsiteX263" fmla="*/ 53106 w 565545"/>
              <a:gd name="connsiteY263" fmla="*/ 50126 h 493127"/>
              <a:gd name="connsiteX264" fmla="*/ 51669 w 565545"/>
              <a:gd name="connsiteY264" fmla="*/ 54424 h 493127"/>
              <a:gd name="connsiteX265" fmla="*/ 53106 w 565545"/>
              <a:gd name="connsiteY265" fmla="*/ 58722 h 493127"/>
              <a:gd name="connsiteX266" fmla="*/ 60290 w 565545"/>
              <a:gd name="connsiteY266" fmla="*/ 63020 h 493127"/>
              <a:gd name="connsiteX267" fmla="*/ 67474 w 565545"/>
              <a:gd name="connsiteY267" fmla="*/ 60155 h 493127"/>
              <a:gd name="connsiteX268" fmla="*/ 71785 w 565545"/>
              <a:gd name="connsiteY268" fmla="*/ 55856 h 493127"/>
              <a:gd name="connsiteX269" fmla="*/ 67474 w 565545"/>
              <a:gd name="connsiteY269" fmla="*/ 54424 h 493127"/>
              <a:gd name="connsiteX270" fmla="*/ 63163 w 565545"/>
              <a:gd name="connsiteY270" fmla="*/ 51558 h 493127"/>
              <a:gd name="connsiteX271" fmla="*/ 57416 w 565545"/>
              <a:gd name="connsiteY271" fmla="*/ 48693 h 493127"/>
              <a:gd name="connsiteX272" fmla="*/ 212421 w 565545"/>
              <a:gd name="connsiteY272" fmla="*/ 34378 h 493127"/>
              <a:gd name="connsiteX273" fmla="*/ 203823 w 565545"/>
              <a:gd name="connsiteY273" fmla="*/ 45838 h 493127"/>
              <a:gd name="connsiteX274" fmla="*/ 213855 w 565545"/>
              <a:gd name="connsiteY274" fmla="*/ 54432 h 493127"/>
              <a:gd name="connsiteX275" fmla="*/ 221020 w 565545"/>
              <a:gd name="connsiteY275" fmla="*/ 58729 h 493127"/>
              <a:gd name="connsiteX276" fmla="*/ 226753 w 565545"/>
              <a:gd name="connsiteY276" fmla="*/ 55864 h 493127"/>
              <a:gd name="connsiteX277" fmla="*/ 228186 w 565545"/>
              <a:gd name="connsiteY277" fmla="*/ 50135 h 493127"/>
              <a:gd name="connsiteX278" fmla="*/ 223886 w 565545"/>
              <a:gd name="connsiteY278" fmla="*/ 44405 h 493127"/>
              <a:gd name="connsiteX279" fmla="*/ 511087 w 565545"/>
              <a:gd name="connsiteY279" fmla="*/ 34255 h 493127"/>
              <a:gd name="connsiteX280" fmla="*/ 525446 w 565545"/>
              <a:gd name="connsiteY280" fmla="*/ 35692 h 493127"/>
              <a:gd name="connsiteX281" fmla="*/ 536933 w 565545"/>
              <a:gd name="connsiteY281" fmla="*/ 41439 h 493127"/>
              <a:gd name="connsiteX282" fmla="*/ 545548 w 565545"/>
              <a:gd name="connsiteY282" fmla="*/ 51497 h 493127"/>
              <a:gd name="connsiteX283" fmla="*/ 549855 w 565545"/>
              <a:gd name="connsiteY283" fmla="*/ 65866 h 493127"/>
              <a:gd name="connsiteX284" fmla="*/ 522574 w 565545"/>
              <a:gd name="connsiteY284" fmla="*/ 65866 h 493127"/>
              <a:gd name="connsiteX285" fmla="*/ 518267 w 565545"/>
              <a:gd name="connsiteY285" fmla="*/ 58682 h 493127"/>
              <a:gd name="connsiteX286" fmla="*/ 511087 w 565545"/>
              <a:gd name="connsiteY286" fmla="*/ 55808 h 493127"/>
              <a:gd name="connsiteX287" fmla="*/ 503908 w 565545"/>
              <a:gd name="connsiteY287" fmla="*/ 57245 h 493127"/>
              <a:gd name="connsiteX288" fmla="*/ 501037 w 565545"/>
              <a:gd name="connsiteY288" fmla="*/ 61555 h 493127"/>
              <a:gd name="connsiteX289" fmla="*/ 498165 w 565545"/>
              <a:gd name="connsiteY289" fmla="*/ 67303 h 493127"/>
              <a:gd name="connsiteX290" fmla="*/ 498165 w 565545"/>
              <a:gd name="connsiteY290" fmla="*/ 74487 h 493127"/>
              <a:gd name="connsiteX291" fmla="*/ 498165 w 565545"/>
              <a:gd name="connsiteY291" fmla="*/ 81671 h 493127"/>
              <a:gd name="connsiteX292" fmla="*/ 501037 w 565545"/>
              <a:gd name="connsiteY292" fmla="*/ 87419 h 493127"/>
              <a:gd name="connsiteX293" fmla="*/ 503908 w 565545"/>
              <a:gd name="connsiteY293" fmla="*/ 91729 h 493127"/>
              <a:gd name="connsiteX294" fmla="*/ 511087 w 565545"/>
              <a:gd name="connsiteY294" fmla="*/ 93166 h 493127"/>
              <a:gd name="connsiteX295" fmla="*/ 519702 w 565545"/>
              <a:gd name="connsiteY295" fmla="*/ 90292 h 493127"/>
              <a:gd name="connsiteX296" fmla="*/ 522574 w 565545"/>
              <a:gd name="connsiteY296" fmla="*/ 83108 h 493127"/>
              <a:gd name="connsiteX297" fmla="*/ 551291 w 565545"/>
              <a:gd name="connsiteY297" fmla="*/ 83108 h 493127"/>
              <a:gd name="connsiteX298" fmla="*/ 545548 w 565545"/>
              <a:gd name="connsiteY298" fmla="*/ 96040 h 493127"/>
              <a:gd name="connsiteX299" fmla="*/ 536933 w 565545"/>
              <a:gd name="connsiteY299" fmla="*/ 106098 h 493127"/>
              <a:gd name="connsiteX300" fmla="*/ 525446 w 565545"/>
              <a:gd name="connsiteY300" fmla="*/ 113282 h 493127"/>
              <a:gd name="connsiteX301" fmla="*/ 511087 w 565545"/>
              <a:gd name="connsiteY301" fmla="*/ 114719 h 493127"/>
              <a:gd name="connsiteX302" fmla="*/ 493857 w 565545"/>
              <a:gd name="connsiteY302" fmla="*/ 111845 h 493127"/>
              <a:gd name="connsiteX303" fmla="*/ 480935 w 565545"/>
              <a:gd name="connsiteY303" fmla="*/ 104661 h 493127"/>
              <a:gd name="connsiteX304" fmla="*/ 472320 w 565545"/>
              <a:gd name="connsiteY304" fmla="*/ 91729 h 493127"/>
              <a:gd name="connsiteX305" fmla="*/ 469448 w 565545"/>
              <a:gd name="connsiteY305" fmla="*/ 74487 h 493127"/>
              <a:gd name="connsiteX306" fmla="*/ 472320 w 565545"/>
              <a:gd name="connsiteY306" fmla="*/ 58682 h 493127"/>
              <a:gd name="connsiteX307" fmla="*/ 480935 w 565545"/>
              <a:gd name="connsiteY307" fmla="*/ 45750 h 493127"/>
              <a:gd name="connsiteX308" fmla="*/ 493857 w 565545"/>
              <a:gd name="connsiteY308" fmla="*/ 37129 h 493127"/>
              <a:gd name="connsiteX309" fmla="*/ 511087 w 565545"/>
              <a:gd name="connsiteY309" fmla="*/ 34255 h 493127"/>
              <a:gd name="connsiteX310" fmla="*/ 417704 w 565545"/>
              <a:gd name="connsiteY310" fmla="*/ 17158 h 493127"/>
              <a:gd name="connsiteX311" fmla="*/ 413406 w 565545"/>
              <a:gd name="connsiteY311" fmla="*/ 18588 h 493127"/>
              <a:gd name="connsiteX312" fmla="*/ 411974 w 565545"/>
              <a:gd name="connsiteY312" fmla="*/ 21447 h 493127"/>
              <a:gd name="connsiteX313" fmla="*/ 410542 w 565545"/>
              <a:gd name="connsiteY313" fmla="*/ 25737 h 493127"/>
              <a:gd name="connsiteX314" fmla="*/ 411974 w 565545"/>
              <a:gd name="connsiteY314" fmla="*/ 28597 h 493127"/>
              <a:gd name="connsiteX315" fmla="*/ 414839 w 565545"/>
              <a:gd name="connsiteY315" fmla="*/ 31456 h 493127"/>
              <a:gd name="connsiteX316" fmla="*/ 419136 w 565545"/>
              <a:gd name="connsiteY316" fmla="*/ 34316 h 493127"/>
              <a:gd name="connsiteX317" fmla="*/ 422001 w 565545"/>
              <a:gd name="connsiteY317" fmla="*/ 35746 h 493127"/>
              <a:gd name="connsiteX318" fmla="*/ 426298 w 565545"/>
              <a:gd name="connsiteY318" fmla="*/ 35746 h 493127"/>
              <a:gd name="connsiteX319" fmla="*/ 430596 w 565545"/>
              <a:gd name="connsiteY319" fmla="*/ 34316 h 493127"/>
              <a:gd name="connsiteX320" fmla="*/ 432028 w 565545"/>
              <a:gd name="connsiteY320" fmla="*/ 31456 h 493127"/>
              <a:gd name="connsiteX321" fmla="*/ 433460 w 565545"/>
              <a:gd name="connsiteY321" fmla="*/ 27167 h 493127"/>
              <a:gd name="connsiteX322" fmla="*/ 432028 w 565545"/>
              <a:gd name="connsiteY322" fmla="*/ 24307 h 493127"/>
              <a:gd name="connsiteX323" fmla="*/ 429163 w 565545"/>
              <a:gd name="connsiteY323" fmla="*/ 21447 h 493127"/>
              <a:gd name="connsiteX324" fmla="*/ 424866 w 565545"/>
              <a:gd name="connsiteY324" fmla="*/ 20018 h 493127"/>
              <a:gd name="connsiteX325" fmla="*/ 422001 w 565545"/>
              <a:gd name="connsiteY325" fmla="*/ 18588 h 493127"/>
              <a:gd name="connsiteX326" fmla="*/ 417704 w 565545"/>
              <a:gd name="connsiteY326" fmla="*/ 17158 h 493127"/>
              <a:gd name="connsiteX327" fmla="*/ 66037 w 565545"/>
              <a:gd name="connsiteY327" fmla="*/ 12874 h 493127"/>
              <a:gd name="connsiteX328" fmla="*/ 76095 w 565545"/>
              <a:gd name="connsiteY328" fmla="*/ 14307 h 493127"/>
              <a:gd name="connsiteX329" fmla="*/ 84716 w 565545"/>
              <a:gd name="connsiteY329" fmla="*/ 20038 h 493127"/>
              <a:gd name="connsiteX330" fmla="*/ 93337 w 565545"/>
              <a:gd name="connsiteY330" fmla="*/ 27202 h 493127"/>
              <a:gd name="connsiteX331" fmla="*/ 101958 w 565545"/>
              <a:gd name="connsiteY331" fmla="*/ 41529 h 493127"/>
              <a:gd name="connsiteX332" fmla="*/ 104832 w 565545"/>
              <a:gd name="connsiteY332" fmla="*/ 51558 h 493127"/>
              <a:gd name="connsiteX333" fmla="*/ 100521 w 565545"/>
              <a:gd name="connsiteY333" fmla="*/ 58722 h 493127"/>
              <a:gd name="connsiteX334" fmla="*/ 94774 w 565545"/>
              <a:gd name="connsiteY334" fmla="*/ 64453 h 493127"/>
              <a:gd name="connsiteX335" fmla="*/ 76095 w 565545"/>
              <a:gd name="connsiteY335" fmla="*/ 81646 h 493127"/>
              <a:gd name="connsiteX336" fmla="*/ 70348 w 565545"/>
              <a:gd name="connsiteY336" fmla="*/ 87377 h 493127"/>
              <a:gd name="connsiteX337" fmla="*/ 67474 w 565545"/>
              <a:gd name="connsiteY337" fmla="*/ 93108 h 493127"/>
              <a:gd name="connsiteX338" fmla="*/ 51669 w 565545"/>
              <a:gd name="connsiteY338" fmla="*/ 75915 h 493127"/>
              <a:gd name="connsiteX339" fmla="*/ 53106 w 565545"/>
              <a:gd name="connsiteY339" fmla="*/ 73050 h 493127"/>
              <a:gd name="connsiteX340" fmla="*/ 55979 w 565545"/>
              <a:gd name="connsiteY340" fmla="*/ 71617 h 493127"/>
              <a:gd name="connsiteX341" fmla="*/ 55979 w 565545"/>
              <a:gd name="connsiteY341" fmla="*/ 70184 h 493127"/>
              <a:gd name="connsiteX342" fmla="*/ 44484 w 565545"/>
              <a:gd name="connsiteY342" fmla="*/ 68751 h 493127"/>
              <a:gd name="connsiteX343" fmla="*/ 37300 w 565545"/>
              <a:gd name="connsiteY343" fmla="*/ 61588 h 493127"/>
              <a:gd name="connsiteX344" fmla="*/ 31553 w 565545"/>
              <a:gd name="connsiteY344" fmla="*/ 54424 h 493127"/>
              <a:gd name="connsiteX345" fmla="*/ 30116 w 565545"/>
              <a:gd name="connsiteY345" fmla="*/ 47260 h 493127"/>
              <a:gd name="connsiteX346" fmla="*/ 31553 w 565545"/>
              <a:gd name="connsiteY346" fmla="*/ 40096 h 493127"/>
              <a:gd name="connsiteX347" fmla="*/ 35863 w 565545"/>
              <a:gd name="connsiteY347" fmla="*/ 32932 h 493127"/>
              <a:gd name="connsiteX348" fmla="*/ 43048 w 565545"/>
              <a:gd name="connsiteY348" fmla="*/ 28634 h 493127"/>
              <a:gd name="connsiteX349" fmla="*/ 50232 w 565545"/>
              <a:gd name="connsiteY349" fmla="*/ 28634 h 493127"/>
              <a:gd name="connsiteX350" fmla="*/ 57416 w 565545"/>
              <a:gd name="connsiteY350" fmla="*/ 31500 h 493127"/>
              <a:gd name="connsiteX351" fmla="*/ 63163 w 565545"/>
              <a:gd name="connsiteY351" fmla="*/ 35798 h 493127"/>
              <a:gd name="connsiteX352" fmla="*/ 68911 w 565545"/>
              <a:gd name="connsiteY352" fmla="*/ 40096 h 493127"/>
              <a:gd name="connsiteX353" fmla="*/ 74658 w 565545"/>
              <a:gd name="connsiteY353" fmla="*/ 44394 h 493127"/>
              <a:gd name="connsiteX354" fmla="*/ 78969 w 565545"/>
              <a:gd name="connsiteY354" fmla="*/ 47260 h 493127"/>
              <a:gd name="connsiteX355" fmla="*/ 83279 w 565545"/>
              <a:gd name="connsiteY355" fmla="*/ 45827 h 493127"/>
              <a:gd name="connsiteX356" fmla="*/ 84716 w 565545"/>
              <a:gd name="connsiteY356" fmla="*/ 41529 h 493127"/>
              <a:gd name="connsiteX357" fmla="*/ 81842 w 565545"/>
              <a:gd name="connsiteY357" fmla="*/ 35798 h 493127"/>
              <a:gd name="connsiteX358" fmla="*/ 78969 w 565545"/>
              <a:gd name="connsiteY358" fmla="*/ 32932 h 493127"/>
              <a:gd name="connsiteX359" fmla="*/ 76095 w 565545"/>
              <a:gd name="connsiteY359" fmla="*/ 32932 h 493127"/>
              <a:gd name="connsiteX360" fmla="*/ 73221 w 565545"/>
              <a:gd name="connsiteY360" fmla="*/ 32932 h 493127"/>
              <a:gd name="connsiteX361" fmla="*/ 71785 w 565545"/>
              <a:gd name="connsiteY361" fmla="*/ 34365 h 493127"/>
              <a:gd name="connsiteX362" fmla="*/ 57416 w 565545"/>
              <a:gd name="connsiteY362" fmla="*/ 18605 h 493127"/>
              <a:gd name="connsiteX363" fmla="*/ 66037 w 565545"/>
              <a:gd name="connsiteY363" fmla="*/ 12874 h 493127"/>
              <a:gd name="connsiteX364" fmla="*/ 416271 w 565545"/>
              <a:gd name="connsiteY364" fmla="*/ 0 h 493127"/>
              <a:gd name="connsiteX365" fmla="*/ 424866 w 565545"/>
              <a:gd name="connsiteY365" fmla="*/ 0 h 493127"/>
              <a:gd name="connsiteX366" fmla="*/ 432028 w 565545"/>
              <a:gd name="connsiteY366" fmla="*/ 2860 h 493127"/>
              <a:gd name="connsiteX367" fmla="*/ 440622 w 565545"/>
              <a:gd name="connsiteY367" fmla="*/ 7149 h 493127"/>
              <a:gd name="connsiteX368" fmla="*/ 446352 w 565545"/>
              <a:gd name="connsiteY368" fmla="*/ 14298 h 493127"/>
              <a:gd name="connsiteX369" fmla="*/ 449217 w 565545"/>
              <a:gd name="connsiteY369" fmla="*/ 22877 h 493127"/>
              <a:gd name="connsiteX370" fmla="*/ 446352 w 565545"/>
              <a:gd name="connsiteY370" fmla="*/ 31456 h 493127"/>
              <a:gd name="connsiteX371" fmla="*/ 444920 w 565545"/>
              <a:gd name="connsiteY371" fmla="*/ 35746 h 493127"/>
              <a:gd name="connsiteX372" fmla="*/ 440622 w 565545"/>
              <a:gd name="connsiteY372" fmla="*/ 38605 h 493127"/>
              <a:gd name="connsiteX373" fmla="*/ 437758 w 565545"/>
              <a:gd name="connsiteY373" fmla="*/ 40035 h 493127"/>
              <a:gd name="connsiteX374" fmla="*/ 434893 w 565545"/>
              <a:gd name="connsiteY374" fmla="*/ 41465 h 493127"/>
              <a:gd name="connsiteX375" fmla="*/ 440622 w 565545"/>
              <a:gd name="connsiteY375" fmla="*/ 42895 h 493127"/>
              <a:gd name="connsiteX376" fmla="*/ 433460 w 565545"/>
              <a:gd name="connsiteY376" fmla="*/ 58623 h 493127"/>
              <a:gd name="connsiteX377" fmla="*/ 374731 w 565545"/>
              <a:gd name="connsiteY377" fmla="*/ 32886 h 493127"/>
              <a:gd name="connsiteX378" fmla="*/ 381893 w 565545"/>
              <a:gd name="connsiteY378" fmla="*/ 15728 h 493127"/>
              <a:gd name="connsiteX379" fmla="*/ 401947 w 565545"/>
              <a:gd name="connsiteY379" fmla="*/ 25737 h 493127"/>
              <a:gd name="connsiteX380" fmla="*/ 400515 w 565545"/>
              <a:gd name="connsiteY380" fmla="*/ 18588 h 493127"/>
              <a:gd name="connsiteX381" fmla="*/ 401947 w 565545"/>
              <a:gd name="connsiteY381" fmla="*/ 11439 h 493127"/>
              <a:gd name="connsiteX382" fmla="*/ 407677 w 565545"/>
              <a:gd name="connsiteY382" fmla="*/ 2860 h 493127"/>
              <a:gd name="connsiteX383" fmla="*/ 416271 w 565545"/>
              <a:gd name="connsiteY383" fmla="*/ 0 h 493127"/>
              <a:gd name="connsiteX384" fmla="*/ 206689 w 565545"/>
              <a:gd name="connsiteY384" fmla="*/ 0 h 493127"/>
              <a:gd name="connsiteX385" fmla="*/ 243950 w 565545"/>
              <a:gd name="connsiteY385" fmla="*/ 34378 h 493127"/>
              <a:gd name="connsiteX386" fmla="*/ 252549 w 565545"/>
              <a:gd name="connsiteY386" fmla="*/ 44405 h 493127"/>
              <a:gd name="connsiteX387" fmla="*/ 255415 w 565545"/>
              <a:gd name="connsiteY387" fmla="*/ 55864 h 493127"/>
              <a:gd name="connsiteX388" fmla="*/ 253982 w 565545"/>
              <a:gd name="connsiteY388" fmla="*/ 63027 h 493127"/>
              <a:gd name="connsiteX389" fmla="*/ 249683 w 565545"/>
              <a:gd name="connsiteY389" fmla="*/ 70189 h 493127"/>
              <a:gd name="connsiteX390" fmla="*/ 239651 w 565545"/>
              <a:gd name="connsiteY390" fmla="*/ 75918 h 493127"/>
              <a:gd name="connsiteX391" fmla="*/ 229619 w 565545"/>
              <a:gd name="connsiteY391" fmla="*/ 75918 h 493127"/>
              <a:gd name="connsiteX392" fmla="*/ 231052 w 565545"/>
              <a:gd name="connsiteY392" fmla="*/ 81648 h 493127"/>
              <a:gd name="connsiteX393" fmla="*/ 232485 w 565545"/>
              <a:gd name="connsiteY393" fmla="*/ 88810 h 493127"/>
              <a:gd name="connsiteX394" fmla="*/ 231052 w 565545"/>
              <a:gd name="connsiteY394" fmla="*/ 95972 h 493127"/>
              <a:gd name="connsiteX395" fmla="*/ 225320 w 565545"/>
              <a:gd name="connsiteY395" fmla="*/ 103134 h 493127"/>
              <a:gd name="connsiteX396" fmla="*/ 215288 w 565545"/>
              <a:gd name="connsiteY396" fmla="*/ 110297 h 493127"/>
              <a:gd name="connsiteX397" fmla="*/ 205256 w 565545"/>
              <a:gd name="connsiteY397" fmla="*/ 111729 h 493127"/>
              <a:gd name="connsiteX398" fmla="*/ 193791 w 565545"/>
              <a:gd name="connsiteY398" fmla="*/ 108864 h 493127"/>
              <a:gd name="connsiteX399" fmla="*/ 183759 w 565545"/>
              <a:gd name="connsiteY399" fmla="*/ 101702 h 493127"/>
              <a:gd name="connsiteX400" fmla="*/ 145065 w 565545"/>
              <a:gd name="connsiteY400" fmla="*/ 67324 h 49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</a:cxnLst>
            <a:rect l="l" t="t" r="r" b="b"/>
            <a:pathLst>
              <a:path w="565545" h="493127">
                <a:moveTo>
                  <a:pt x="162199" y="428621"/>
                </a:moveTo>
                <a:lnTo>
                  <a:pt x="132056" y="431488"/>
                </a:lnTo>
                <a:lnTo>
                  <a:pt x="196649" y="455857"/>
                </a:lnTo>
                <a:lnTo>
                  <a:pt x="235405" y="451556"/>
                </a:lnTo>
                <a:close/>
                <a:moveTo>
                  <a:pt x="310101" y="309494"/>
                </a:moveTo>
                <a:cubicBezTo>
                  <a:pt x="312978" y="308061"/>
                  <a:pt x="314417" y="308061"/>
                  <a:pt x="317294" y="309494"/>
                </a:cubicBezTo>
                <a:cubicBezTo>
                  <a:pt x="318733" y="309494"/>
                  <a:pt x="321610" y="310927"/>
                  <a:pt x="323049" y="312360"/>
                </a:cubicBezTo>
                <a:cubicBezTo>
                  <a:pt x="325926" y="313793"/>
                  <a:pt x="327365" y="315226"/>
                  <a:pt x="328804" y="318092"/>
                </a:cubicBezTo>
                <a:cubicBezTo>
                  <a:pt x="331681" y="320958"/>
                  <a:pt x="333120" y="323824"/>
                  <a:pt x="333120" y="326690"/>
                </a:cubicBezTo>
                <a:cubicBezTo>
                  <a:pt x="333120" y="329556"/>
                  <a:pt x="333120" y="330990"/>
                  <a:pt x="333120" y="333856"/>
                </a:cubicBezTo>
                <a:cubicBezTo>
                  <a:pt x="331681" y="336722"/>
                  <a:pt x="331681" y="339588"/>
                  <a:pt x="328804" y="341021"/>
                </a:cubicBezTo>
                <a:cubicBezTo>
                  <a:pt x="327365" y="343887"/>
                  <a:pt x="325926" y="345320"/>
                  <a:pt x="323049" y="346753"/>
                </a:cubicBezTo>
                <a:cubicBezTo>
                  <a:pt x="320172" y="349619"/>
                  <a:pt x="317294" y="349619"/>
                  <a:pt x="314417" y="351052"/>
                </a:cubicBezTo>
                <a:cubicBezTo>
                  <a:pt x="311539" y="351052"/>
                  <a:pt x="308662" y="351052"/>
                  <a:pt x="307223" y="351052"/>
                </a:cubicBezTo>
                <a:cubicBezTo>
                  <a:pt x="304346" y="351052"/>
                  <a:pt x="301468" y="349619"/>
                  <a:pt x="300030" y="348186"/>
                </a:cubicBezTo>
                <a:cubicBezTo>
                  <a:pt x="297152" y="346753"/>
                  <a:pt x="295714" y="343887"/>
                  <a:pt x="292836" y="342454"/>
                </a:cubicBezTo>
                <a:cubicBezTo>
                  <a:pt x="289959" y="336722"/>
                  <a:pt x="288520" y="332423"/>
                  <a:pt x="289959" y="328123"/>
                </a:cubicBezTo>
                <a:cubicBezTo>
                  <a:pt x="289959" y="323824"/>
                  <a:pt x="292836" y="320958"/>
                  <a:pt x="297152" y="316659"/>
                </a:cubicBezTo>
                <a:lnTo>
                  <a:pt x="302907" y="328123"/>
                </a:lnTo>
                <a:cubicBezTo>
                  <a:pt x="301468" y="329556"/>
                  <a:pt x="301468" y="329556"/>
                  <a:pt x="301468" y="330990"/>
                </a:cubicBezTo>
                <a:cubicBezTo>
                  <a:pt x="301468" y="330990"/>
                  <a:pt x="301468" y="332423"/>
                  <a:pt x="301468" y="333856"/>
                </a:cubicBezTo>
                <a:cubicBezTo>
                  <a:pt x="301468" y="333856"/>
                  <a:pt x="301468" y="335289"/>
                  <a:pt x="301468" y="336722"/>
                </a:cubicBezTo>
                <a:cubicBezTo>
                  <a:pt x="302907" y="338155"/>
                  <a:pt x="304346" y="338155"/>
                  <a:pt x="304346" y="339588"/>
                </a:cubicBezTo>
                <a:cubicBezTo>
                  <a:pt x="305785" y="339588"/>
                  <a:pt x="307223" y="339588"/>
                  <a:pt x="308662" y="339588"/>
                </a:cubicBezTo>
                <a:cubicBezTo>
                  <a:pt x="310101" y="339588"/>
                  <a:pt x="311539" y="339588"/>
                  <a:pt x="311539" y="338155"/>
                </a:cubicBezTo>
                <a:cubicBezTo>
                  <a:pt x="312978" y="338155"/>
                  <a:pt x="314417" y="336722"/>
                  <a:pt x="315855" y="336722"/>
                </a:cubicBezTo>
                <a:cubicBezTo>
                  <a:pt x="317294" y="335289"/>
                  <a:pt x="318733" y="335289"/>
                  <a:pt x="318733" y="333856"/>
                </a:cubicBezTo>
                <a:cubicBezTo>
                  <a:pt x="320172" y="332423"/>
                  <a:pt x="320172" y="332423"/>
                  <a:pt x="321610" y="330990"/>
                </a:cubicBezTo>
                <a:cubicBezTo>
                  <a:pt x="321610" y="329556"/>
                  <a:pt x="321610" y="328123"/>
                  <a:pt x="321610" y="326690"/>
                </a:cubicBezTo>
                <a:cubicBezTo>
                  <a:pt x="321610" y="326690"/>
                  <a:pt x="321610" y="325257"/>
                  <a:pt x="321610" y="323824"/>
                </a:cubicBezTo>
                <a:cubicBezTo>
                  <a:pt x="320172" y="322391"/>
                  <a:pt x="320172" y="322391"/>
                  <a:pt x="318733" y="322391"/>
                </a:cubicBezTo>
                <a:cubicBezTo>
                  <a:pt x="318733" y="320958"/>
                  <a:pt x="317294" y="320958"/>
                  <a:pt x="317294" y="320958"/>
                </a:cubicBezTo>
                <a:cubicBezTo>
                  <a:pt x="315855" y="320958"/>
                  <a:pt x="314417" y="320958"/>
                  <a:pt x="314417" y="320958"/>
                </a:cubicBezTo>
                <a:cubicBezTo>
                  <a:pt x="312978" y="320958"/>
                  <a:pt x="312978" y="320958"/>
                  <a:pt x="311539" y="322391"/>
                </a:cubicBezTo>
                <a:lnTo>
                  <a:pt x="304346" y="310927"/>
                </a:lnTo>
                <a:cubicBezTo>
                  <a:pt x="305785" y="310927"/>
                  <a:pt x="308662" y="309494"/>
                  <a:pt x="310101" y="309494"/>
                </a:cubicBezTo>
                <a:close/>
                <a:moveTo>
                  <a:pt x="137853" y="295266"/>
                </a:moveTo>
                <a:cubicBezTo>
                  <a:pt x="134976" y="295266"/>
                  <a:pt x="133537" y="295266"/>
                  <a:pt x="133537" y="296695"/>
                </a:cubicBezTo>
                <a:cubicBezTo>
                  <a:pt x="132099" y="296695"/>
                  <a:pt x="130660" y="298125"/>
                  <a:pt x="130660" y="299554"/>
                </a:cubicBezTo>
                <a:cubicBezTo>
                  <a:pt x="130660" y="300983"/>
                  <a:pt x="129222" y="300983"/>
                  <a:pt x="129222" y="302413"/>
                </a:cubicBezTo>
                <a:cubicBezTo>
                  <a:pt x="129222" y="303842"/>
                  <a:pt x="129222" y="305271"/>
                  <a:pt x="129222" y="306701"/>
                </a:cubicBezTo>
                <a:cubicBezTo>
                  <a:pt x="129222" y="308130"/>
                  <a:pt x="129222" y="309559"/>
                  <a:pt x="129222" y="310989"/>
                </a:cubicBezTo>
                <a:cubicBezTo>
                  <a:pt x="129222" y="312418"/>
                  <a:pt x="130660" y="313847"/>
                  <a:pt x="130660" y="315277"/>
                </a:cubicBezTo>
                <a:cubicBezTo>
                  <a:pt x="130660" y="316706"/>
                  <a:pt x="132099" y="316706"/>
                  <a:pt x="133537" y="318136"/>
                </a:cubicBezTo>
                <a:cubicBezTo>
                  <a:pt x="133537" y="318136"/>
                  <a:pt x="134976" y="318136"/>
                  <a:pt x="137853" y="318136"/>
                </a:cubicBezTo>
                <a:cubicBezTo>
                  <a:pt x="139291" y="318136"/>
                  <a:pt x="140730" y="318136"/>
                  <a:pt x="140730" y="318136"/>
                </a:cubicBezTo>
                <a:cubicBezTo>
                  <a:pt x="142168" y="316706"/>
                  <a:pt x="143607" y="316706"/>
                  <a:pt x="143607" y="315277"/>
                </a:cubicBezTo>
                <a:cubicBezTo>
                  <a:pt x="143607" y="313847"/>
                  <a:pt x="145045" y="312418"/>
                  <a:pt x="145045" y="310989"/>
                </a:cubicBezTo>
                <a:cubicBezTo>
                  <a:pt x="145045" y="309559"/>
                  <a:pt x="145045" y="308130"/>
                  <a:pt x="145045" y="306701"/>
                </a:cubicBezTo>
                <a:cubicBezTo>
                  <a:pt x="145045" y="305271"/>
                  <a:pt x="145045" y="303842"/>
                  <a:pt x="145045" y="302413"/>
                </a:cubicBezTo>
                <a:cubicBezTo>
                  <a:pt x="145045" y="300983"/>
                  <a:pt x="143607" y="300983"/>
                  <a:pt x="143607" y="299554"/>
                </a:cubicBezTo>
                <a:cubicBezTo>
                  <a:pt x="143607" y="298125"/>
                  <a:pt x="142168" y="296695"/>
                  <a:pt x="140730" y="296695"/>
                </a:cubicBezTo>
                <a:cubicBezTo>
                  <a:pt x="140730" y="295266"/>
                  <a:pt x="139291" y="295266"/>
                  <a:pt x="137853" y="295266"/>
                </a:cubicBezTo>
                <a:close/>
                <a:moveTo>
                  <a:pt x="401842" y="283745"/>
                </a:moveTo>
                <a:lnTo>
                  <a:pt x="413332" y="318123"/>
                </a:lnTo>
                <a:lnTo>
                  <a:pt x="430566" y="305231"/>
                </a:lnTo>
                <a:lnTo>
                  <a:pt x="403278" y="283745"/>
                </a:lnTo>
                <a:close/>
                <a:moveTo>
                  <a:pt x="111960" y="266679"/>
                </a:moveTo>
                <a:lnTo>
                  <a:pt x="129222" y="266679"/>
                </a:lnTo>
                <a:lnTo>
                  <a:pt x="129222" y="289549"/>
                </a:lnTo>
                <a:lnTo>
                  <a:pt x="130660" y="289549"/>
                </a:lnTo>
                <a:cubicBezTo>
                  <a:pt x="132099" y="286690"/>
                  <a:pt x="133537" y="285261"/>
                  <a:pt x="134976" y="283831"/>
                </a:cubicBezTo>
                <a:cubicBezTo>
                  <a:pt x="137853" y="282402"/>
                  <a:pt x="140730" y="282402"/>
                  <a:pt x="143607" y="282402"/>
                </a:cubicBezTo>
                <a:cubicBezTo>
                  <a:pt x="146484" y="282402"/>
                  <a:pt x="150799" y="283831"/>
                  <a:pt x="152238" y="285261"/>
                </a:cubicBezTo>
                <a:cubicBezTo>
                  <a:pt x="155115" y="286690"/>
                  <a:pt x="157992" y="288119"/>
                  <a:pt x="159430" y="290978"/>
                </a:cubicBezTo>
                <a:cubicBezTo>
                  <a:pt x="160869" y="292407"/>
                  <a:pt x="160869" y="295266"/>
                  <a:pt x="162307" y="298125"/>
                </a:cubicBezTo>
                <a:cubicBezTo>
                  <a:pt x="162307" y="300983"/>
                  <a:pt x="162307" y="303842"/>
                  <a:pt x="162307" y="306701"/>
                </a:cubicBezTo>
                <a:cubicBezTo>
                  <a:pt x="162307" y="309559"/>
                  <a:pt x="162307" y="312418"/>
                  <a:pt x="162307" y="315277"/>
                </a:cubicBezTo>
                <a:cubicBezTo>
                  <a:pt x="160869" y="318136"/>
                  <a:pt x="159430" y="320994"/>
                  <a:pt x="157992" y="323853"/>
                </a:cubicBezTo>
                <a:cubicBezTo>
                  <a:pt x="156553" y="326712"/>
                  <a:pt x="155115" y="328141"/>
                  <a:pt x="152238" y="329570"/>
                </a:cubicBezTo>
                <a:cubicBezTo>
                  <a:pt x="149361" y="331000"/>
                  <a:pt x="146484" y="332429"/>
                  <a:pt x="143607" y="332429"/>
                </a:cubicBezTo>
                <a:cubicBezTo>
                  <a:pt x="140730" y="332429"/>
                  <a:pt x="139291" y="331000"/>
                  <a:pt x="137853" y="331000"/>
                </a:cubicBezTo>
                <a:cubicBezTo>
                  <a:pt x="136414" y="331000"/>
                  <a:pt x="134976" y="331000"/>
                  <a:pt x="133537" y="329570"/>
                </a:cubicBezTo>
                <a:cubicBezTo>
                  <a:pt x="133537" y="329570"/>
                  <a:pt x="132099" y="328141"/>
                  <a:pt x="130660" y="328141"/>
                </a:cubicBezTo>
                <a:cubicBezTo>
                  <a:pt x="130660" y="326712"/>
                  <a:pt x="130660" y="326712"/>
                  <a:pt x="129222" y="325282"/>
                </a:cubicBezTo>
                <a:lnTo>
                  <a:pt x="129222" y="331000"/>
                </a:lnTo>
                <a:lnTo>
                  <a:pt x="111960" y="331000"/>
                </a:lnTo>
                <a:close/>
                <a:moveTo>
                  <a:pt x="50258" y="250870"/>
                </a:moveTo>
                <a:cubicBezTo>
                  <a:pt x="53135" y="249437"/>
                  <a:pt x="56013" y="249437"/>
                  <a:pt x="57451" y="250870"/>
                </a:cubicBezTo>
                <a:cubicBezTo>
                  <a:pt x="60329" y="250870"/>
                  <a:pt x="61768" y="252303"/>
                  <a:pt x="64645" y="253736"/>
                </a:cubicBezTo>
                <a:cubicBezTo>
                  <a:pt x="66084" y="255169"/>
                  <a:pt x="68961" y="256602"/>
                  <a:pt x="70400" y="259468"/>
                </a:cubicBezTo>
                <a:cubicBezTo>
                  <a:pt x="71839" y="262334"/>
                  <a:pt x="73277" y="265200"/>
                  <a:pt x="73277" y="266633"/>
                </a:cubicBezTo>
                <a:cubicBezTo>
                  <a:pt x="74716" y="269499"/>
                  <a:pt x="74716" y="272366"/>
                  <a:pt x="73277" y="275232"/>
                </a:cubicBezTo>
                <a:cubicBezTo>
                  <a:pt x="73277" y="278098"/>
                  <a:pt x="71839" y="280964"/>
                  <a:pt x="70400" y="282397"/>
                </a:cubicBezTo>
                <a:cubicBezTo>
                  <a:pt x="68961" y="285263"/>
                  <a:pt x="66084" y="286696"/>
                  <a:pt x="63206" y="288129"/>
                </a:cubicBezTo>
                <a:cubicBezTo>
                  <a:pt x="60329" y="289562"/>
                  <a:pt x="58890" y="290995"/>
                  <a:pt x="56013" y="292428"/>
                </a:cubicBezTo>
                <a:cubicBezTo>
                  <a:pt x="53135" y="292428"/>
                  <a:pt x="50258" y="292428"/>
                  <a:pt x="47381" y="292428"/>
                </a:cubicBezTo>
                <a:cubicBezTo>
                  <a:pt x="44503" y="292428"/>
                  <a:pt x="41626" y="290995"/>
                  <a:pt x="40187" y="289562"/>
                </a:cubicBezTo>
                <a:cubicBezTo>
                  <a:pt x="37310" y="288129"/>
                  <a:pt x="35871" y="285263"/>
                  <a:pt x="34432" y="283830"/>
                </a:cubicBezTo>
                <a:cubicBezTo>
                  <a:pt x="30116" y="278098"/>
                  <a:pt x="30116" y="273799"/>
                  <a:pt x="30116" y="269499"/>
                </a:cubicBezTo>
                <a:cubicBezTo>
                  <a:pt x="30116" y="265200"/>
                  <a:pt x="32993" y="262334"/>
                  <a:pt x="37310" y="258035"/>
                </a:cubicBezTo>
                <a:lnTo>
                  <a:pt x="44503" y="268066"/>
                </a:lnTo>
                <a:cubicBezTo>
                  <a:pt x="43064" y="269499"/>
                  <a:pt x="43064" y="269499"/>
                  <a:pt x="43064" y="269499"/>
                </a:cubicBezTo>
                <a:cubicBezTo>
                  <a:pt x="43064" y="270932"/>
                  <a:pt x="41626" y="270932"/>
                  <a:pt x="41626" y="272366"/>
                </a:cubicBezTo>
                <a:cubicBezTo>
                  <a:pt x="41626" y="272366"/>
                  <a:pt x="41626" y="273799"/>
                  <a:pt x="41626" y="275232"/>
                </a:cubicBezTo>
                <a:cubicBezTo>
                  <a:pt x="41626" y="275232"/>
                  <a:pt x="41626" y="276665"/>
                  <a:pt x="43064" y="278098"/>
                </a:cubicBezTo>
                <a:cubicBezTo>
                  <a:pt x="43064" y="279531"/>
                  <a:pt x="44503" y="279531"/>
                  <a:pt x="45942" y="279531"/>
                </a:cubicBezTo>
                <a:cubicBezTo>
                  <a:pt x="45942" y="280964"/>
                  <a:pt x="47381" y="280964"/>
                  <a:pt x="48819" y="280964"/>
                </a:cubicBezTo>
                <a:cubicBezTo>
                  <a:pt x="50258" y="280964"/>
                  <a:pt x="51697" y="280964"/>
                  <a:pt x="53135" y="279531"/>
                </a:cubicBezTo>
                <a:cubicBezTo>
                  <a:pt x="54574" y="279531"/>
                  <a:pt x="56013" y="278098"/>
                  <a:pt x="56013" y="278098"/>
                </a:cubicBezTo>
                <a:cubicBezTo>
                  <a:pt x="57451" y="276665"/>
                  <a:pt x="58890" y="276665"/>
                  <a:pt x="60329" y="275232"/>
                </a:cubicBezTo>
                <a:cubicBezTo>
                  <a:pt x="60329" y="273799"/>
                  <a:pt x="61768" y="273799"/>
                  <a:pt x="61768" y="272366"/>
                </a:cubicBezTo>
                <a:cubicBezTo>
                  <a:pt x="63206" y="270932"/>
                  <a:pt x="63206" y="269499"/>
                  <a:pt x="63206" y="268066"/>
                </a:cubicBezTo>
                <a:cubicBezTo>
                  <a:pt x="63206" y="268066"/>
                  <a:pt x="61768" y="266633"/>
                  <a:pt x="61768" y="265200"/>
                </a:cubicBezTo>
                <a:cubicBezTo>
                  <a:pt x="60329" y="263767"/>
                  <a:pt x="60329" y="263767"/>
                  <a:pt x="58890" y="262334"/>
                </a:cubicBezTo>
                <a:cubicBezTo>
                  <a:pt x="58890" y="262334"/>
                  <a:pt x="57451" y="262334"/>
                  <a:pt x="57451" y="262334"/>
                </a:cubicBezTo>
                <a:cubicBezTo>
                  <a:pt x="56013" y="262334"/>
                  <a:pt x="56013" y="262334"/>
                  <a:pt x="54574" y="262334"/>
                </a:cubicBezTo>
                <a:cubicBezTo>
                  <a:pt x="54574" y="262334"/>
                  <a:pt x="53135" y="262334"/>
                  <a:pt x="51697" y="263767"/>
                </a:cubicBezTo>
                <a:lnTo>
                  <a:pt x="44503" y="252303"/>
                </a:lnTo>
                <a:cubicBezTo>
                  <a:pt x="47381" y="252303"/>
                  <a:pt x="48819" y="250870"/>
                  <a:pt x="50258" y="250870"/>
                </a:cubicBezTo>
                <a:close/>
                <a:moveTo>
                  <a:pt x="394661" y="245069"/>
                </a:moveTo>
                <a:lnTo>
                  <a:pt x="489449" y="309528"/>
                </a:lnTo>
                <a:lnTo>
                  <a:pt x="462162" y="331015"/>
                </a:lnTo>
                <a:lnTo>
                  <a:pt x="449236" y="320988"/>
                </a:lnTo>
                <a:lnTo>
                  <a:pt x="420513" y="341042"/>
                </a:lnTo>
                <a:lnTo>
                  <a:pt x="426257" y="355366"/>
                </a:lnTo>
                <a:lnTo>
                  <a:pt x="398970" y="375420"/>
                </a:lnTo>
                <a:lnTo>
                  <a:pt x="367374" y="263691"/>
                </a:lnTo>
                <a:close/>
                <a:moveTo>
                  <a:pt x="314418" y="212079"/>
                </a:moveTo>
                <a:cubicBezTo>
                  <a:pt x="312980" y="212079"/>
                  <a:pt x="311541" y="212079"/>
                  <a:pt x="310103" y="213516"/>
                </a:cubicBezTo>
                <a:cubicBezTo>
                  <a:pt x="308665" y="213516"/>
                  <a:pt x="308665" y="214953"/>
                  <a:pt x="307227" y="214953"/>
                </a:cubicBezTo>
                <a:cubicBezTo>
                  <a:pt x="305789" y="216390"/>
                  <a:pt x="305789" y="217826"/>
                  <a:pt x="304351" y="219263"/>
                </a:cubicBezTo>
                <a:cubicBezTo>
                  <a:pt x="304351" y="220700"/>
                  <a:pt x="302912" y="220700"/>
                  <a:pt x="302912" y="222137"/>
                </a:cubicBezTo>
                <a:cubicBezTo>
                  <a:pt x="302912" y="223574"/>
                  <a:pt x="301474" y="225011"/>
                  <a:pt x="301474" y="226447"/>
                </a:cubicBezTo>
                <a:cubicBezTo>
                  <a:pt x="301474" y="227884"/>
                  <a:pt x="301474" y="229321"/>
                  <a:pt x="302912" y="229321"/>
                </a:cubicBezTo>
                <a:cubicBezTo>
                  <a:pt x="302912" y="230758"/>
                  <a:pt x="304351" y="232195"/>
                  <a:pt x="305789" y="233632"/>
                </a:cubicBezTo>
                <a:cubicBezTo>
                  <a:pt x="307227" y="233632"/>
                  <a:pt x="308665" y="233632"/>
                  <a:pt x="308665" y="233632"/>
                </a:cubicBezTo>
                <a:cubicBezTo>
                  <a:pt x="310103" y="233632"/>
                  <a:pt x="311541" y="233632"/>
                  <a:pt x="312980" y="233632"/>
                </a:cubicBezTo>
                <a:cubicBezTo>
                  <a:pt x="314418" y="232195"/>
                  <a:pt x="314418" y="232195"/>
                  <a:pt x="315856" y="230758"/>
                </a:cubicBezTo>
                <a:cubicBezTo>
                  <a:pt x="317294" y="229321"/>
                  <a:pt x="317294" y="227884"/>
                  <a:pt x="318732" y="227884"/>
                </a:cubicBezTo>
                <a:cubicBezTo>
                  <a:pt x="318732" y="226447"/>
                  <a:pt x="320171" y="225011"/>
                  <a:pt x="320171" y="223574"/>
                </a:cubicBezTo>
                <a:cubicBezTo>
                  <a:pt x="320171" y="222137"/>
                  <a:pt x="321609" y="220700"/>
                  <a:pt x="321609" y="219263"/>
                </a:cubicBezTo>
                <a:cubicBezTo>
                  <a:pt x="321609" y="217826"/>
                  <a:pt x="321609" y="217826"/>
                  <a:pt x="320171" y="216390"/>
                </a:cubicBezTo>
                <a:cubicBezTo>
                  <a:pt x="320171" y="214953"/>
                  <a:pt x="318732" y="213516"/>
                  <a:pt x="317294" y="213516"/>
                </a:cubicBezTo>
                <a:cubicBezTo>
                  <a:pt x="315856" y="212079"/>
                  <a:pt x="314418" y="212079"/>
                  <a:pt x="314418" y="212079"/>
                </a:cubicBezTo>
                <a:close/>
                <a:moveTo>
                  <a:pt x="311541" y="174721"/>
                </a:moveTo>
                <a:lnTo>
                  <a:pt x="327362" y="184779"/>
                </a:lnTo>
                <a:lnTo>
                  <a:pt x="314418" y="203458"/>
                </a:lnTo>
                <a:lnTo>
                  <a:pt x="315856" y="203458"/>
                </a:lnTo>
                <a:cubicBezTo>
                  <a:pt x="317294" y="203458"/>
                  <a:pt x="320171" y="202021"/>
                  <a:pt x="323047" y="202021"/>
                </a:cubicBezTo>
                <a:cubicBezTo>
                  <a:pt x="324485" y="203458"/>
                  <a:pt x="327362" y="203458"/>
                  <a:pt x="330238" y="204895"/>
                </a:cubicBezTo>
                <a:cubicBezTo>
                  <a:pt x="333114" y="207768"/>
                  <a:pt x="335991" y="209205"/>
                  <a:pt x="337429" y="212079"/>
                </a:cubicBezTo>
                <a:cubicBezTo>
                  <a:pt x="338867" y="214953"/>
                  <a:pt x="338867" y="217826"/>
                  <a:pt x="338867" y="220700"/>
                </a:cubicBezTo>
                <a:cubicBezTo>
                  <a:pt x="338867" y="223574"/>
                  <a:pt x="338867" y="226447"/>
                  <a:pt x="337429" y="229321"/>
                </a:cubicBezTo>
                <a:cubicBezTo>
                  <a:pt x="335991" y="232195"/>
                  <a:pt x="334552" y="233632"/>
                  <a:pt x="333114" y="236505"/>
                </a:cubicBezTo>
                <a:cubicBezTo>
                  <a:pt x="331676" y="239379"/>
                  <a:pt x="330238" y="240816"/>
                  <a:pt x="327362" y="243690"/>
                </a:cubicBezTo>
                <a:cubicBezTo>
                  <a:pt x="325923" y="245126"/>
                  <a:pt x="323047" y="246563"/>
                  <a:pt x="320171" y="248000"/>
                </a:cubicBezTo>
                <a:cubicBezTo>
                  <a:pt x="317294" y="249437"/>
                  <a:pt x="314418" y="249437"/>
                  <a:pt x="311541" y="249437"/>
                </a:cubicBezTo>
                <a:cubicBezTo>
                  <a:pt x="308665" y="249437"/>
                  <a:pt x="305789" y="249437"/>
                  <a:pt x="302912" y="246563"/>
                </a:cubicBezTo>
                <a:cubicBezTo>
                  <a:pt x="301474" y="246563"/>
                  <a:pt x="300036" y="245126"/>
                  <a:pt x="298598" y="243690"/>
                </a:cubicBezTo>
                <a:cubicBezTo>
                  <a:pt x="298598" y="242253"/>
                  <a:pt x="297160" y="242253"/>
                  <a:pt x="297160" y="240816"/>
                </a:cubicBezTo>
                <a:cubicBezTo>
                  <a:pt x="295721" y="239379"/>
                  <a:pt x="295721" y="237942"/>
                  <a:pt x="295721" y="237942"/>
                </a:cubicBezTo>
                <a:cubicBezTo>
                  <a:pt x="295721" y="236505"/>
                  <a:pt x="295721" y="235069"/>
                  <a:pt x="295721" y="235069"/>
                </a:cubicBezTo>
                <a:lnTo>
                  <a:pt x="292845" y="239379"/>
                </a:lnTo>
                <a:lnTo>
                  <a:pt x="277025" y="229321"/>
                </a:lnTo>
                <a:close/>
                <a:moveTo>
                  <a:pt x="28601" y="157593"/>
                </a:moveTo>
                <a:lnTo>
                  <a:pt x="30037" y="170525"/>
                </a:lnTo>
                <a:lnTo>
                  <a:pt x="50136" y="161904"/>
                </a:lnTo>
                <a:close/>
                <a:moveTo>
                  <a:pt x="255500" y="149094"/>
                </a:moveTo>
                <a:lnTo>
                  <a:pt x="213874" y="362681"/>
                </a:lnTo>
                <a:lnTo>
                  <a:pt x="472244" y="435788"/>
                </a:lnTo>
                <a:lnTo>
                  <a:pt x="532531" y="182064"/>
                </a:lnTo>
                <a:close/>
                <a:moveTo>
                  <a:pt x="152130" y="144835"/>
                </a:moveTo>
                <a:cubicBezTo>
                  <a:pt x="159290" y="146266"/>
                  <a:pt x="165018" y="150559"/>
                  <a:pt x="170746" y="156283"/>
                </a:cubicBezTo>
                <a:lnTo>
                  <a:pt x="154994" y="167731"/>
                </a:lnTo>
                <a:cubicBezTo>
                  <a:pt x="153562" y="166300"/>
                  <a:pt x="153562" y="166300"/>
                  <a:pt x="152130" y="166300"/>
                </a:cubicBezTo>
                <a:cubicBezTo>
                  <a:pt x="152130" y="164869"/>
                  <a:pt x="150698" y="164869"/>
                  <a:pt x="149265" y="163438"/>
                </a:cubicBezTo>
                <a:cubicBezTo>
                  <a:pt x="147833" y="163438"/>
                  <a:pt x="146401" y="163438"/>
                  <a:pt x="144969" y="163438"/>
                </a:cubicBezTo>
                <a:cubicBezTo>
                  <a:pt x="143537" y="163438"/>
                  <a:pt x="142105" y="164869"/>
                  <a:pt x="140673" y="164869"/>
                </a:cubicBezTo>
                <a:cubicBezTo>
                  <a:pt x="137809" y="166300"/>
                  <a:pt x="136377" y="167731"/>
                  <a:pt x="136377" y="170593"/>
                </a:cubicBezTo>
                <a:cubicBezTo>
                  <a:pt x="134945" y="172024"/>
                  <a:pt x="134945" y="173455"/>
                  <a:pt x="134945" y="174886"/>
                </a:cubicBezTo>
                <a:cubicBezTo>
                  <a:pt x="136377" y="177748"/>
                  <a:pt x="136377" y="179179"/>
                  <a:pt x="136377" y="182040"/>
                </a:cubicBezTo>
                <a:cubicBezTo>
                  <a:pt x="137809" y="183471"/>
                  <a:pt x="139241" y="184902"/>
                  <a:pt x="140673" y="187764"/>
                </a:cubicBezTo>
                <a:cubicBezTo>
                  <a:pt x="142105" y="189195"/>
                  <a:pt x="143537" y="190626"/>
                  <a:pt x="144969" y="192057"/>
                </a:cubicBezTo>
                <a:cubicBezTo>
                  <a:pt x="146401" y="193488"/>
                  <a:pt x="147833" y="194919"/>
                  <a:pt x="149265" y="196350"/>
                </a:cubicBezTo>
                <a:cubicBezTo>
                  <a:pt x="150698" y="196350"/>
                  <a:pt x="153562" y="197781"/>
                  <a:pt x="154994" y="197781"/>
                </a:cubicBezTo>
                <a:cubicBezTo>
                  <a:pt x="156426" y="196350"/>
                  <a:pt x="159290" y="196350"/>
                  <a:pt x="160722" y="194919"/>
                </a:cubicBezTo>
                <a:cubicBezTo>
                  <a:pt x="162154" y="193488"/>
                  <a:pt x="163586" y="193488"/>
                  <a:pt x="163586" y="192057"/>
                </a:cubicBezTo>
                <a:cubicBezTo>
                  <a:pt x="165018" y="190626"/>
                  <a:pt x="165018" y="189195"/>
                  <a:pt x="165018" y="187764"/>
                </a:cubicBezTo>
                <a:cubicBezTo>
                  <a:pt x="165018" y="186333"/>
                  <a:pt x="165018" y="186333"/>
                  <a:pt x="165018" y="184902"/>
                </a:cubicBezTo>
                <a:cubicBezTo>
                  <a:pt x="165018" y="183471"/>
                  <a:pt x="163586" y="182040"/>
                  <a:pt x="163586" y="180609"/>
                </a:cubicBezTo>
                <a:lnTo>
                  <a:pt x="179339" y="169162"/>
                </a:lnTo>
                <a:cubicBezTo>
                  <a:pt x="182203" y="172024"/>
                  <a:pt x="182203" y="174886"/>
                  <a:pt x="183635" y="177748"/>
                </a:cubicBezTo>
                <a:cubicBezTo>
                  <a:pt x="183635" y="182040"/>
                  <a:pt x="185067" y="184902"/>
                  <a:pt x="183635" y="189195"/>
                </a:cubicBezTo>
                <a:cubicBezTo>
                  <a:pt x="183635" y="192057"/>
                  <a:pt x="182203" y="194919"/>
                  <a:pt x="179339" y="199212"/>
                </a:cubicBezTo>
                <a:cubicBezTo>
                  <a:pt x="177907" y="202074"/>
                  <a:pt x="173610" y="204936"/>
                  <a:pt x="170746" y="207798"/>
                </a:cubicBezTo>
                <a:cubicBezTo>
                  <a:pt x="166450" y="210660"/>
                  <a:pt x="162154" y="213522"/>
                  <a:pt x="157858" y="213522"/>
                </a:cubicBezTo>
                <a:cubicBezTo>
                  <a:pt x="152130" y="214953"/>
                  <a:pt x="147833" y="214953"/>
                  <a:pt x="144969" y="213522"/>
                </a:cubicBezTo>
                <a:cubicBezTo>
                  <a:pt x="140673" y="213522"/>
                  <a:pt x="136377" y="210660"/>
                  <a:pt x="133513" y="209229"/>
                </a:cubicBezTo>
                <a:cubicBezTo>
                  <a:pt x="129217" y="206367"/>
                  <a:pt x="126352" y="202074"/>
                  <a:pt x="123488" y="199212"/>
                </a:cubicBezTo>
                <a:cubicBezTo>
                  <a:pt x="120624" y="194919"/>
                  <a:pt x="119192" y="190626"/>
                  <a:pt x="117760" y="186333"/>
                </a:cubicBezTo>
                <a:cubicBezTo>
                  <a:pt x="116328" y="180609"/>
                  <a:pt x="116328" y="177748"/>
                  <a:pt x="116328" y="173455"/>
                </a:cubicBezTo>
                <a:cubicBezTo>
                  <a:pt x="117760" y="169162"/>
                  <a:pt x="119192" y="164869"/>
                  <a:pt x="122056" y="162007"/>
                </a:cubicBezTo>
                <a:cubicBezTo>
                  <a:pt x="123488" y="157714"/>
                  <a:pt x="127784" y="154852"/>
                  <a:pt x="132081" y="151990"/>
                </a:cubicBezTo>
                <a:cubicBezTo>
                  <a:pt x="139241" y="146266"/>
                  <a:pt x="146401" y="144835"/>
                  <a:pt x="152130" y="144835"/>
                </a:cubicBezTo>
                <a:close/>
                <a:moveTo>
                  <a:pt x="2759" y="131730"/>
                </a:moveTo>
                <a:lnTo>
                  <a:pt x="71671" y="150409"/>
                </a:lnTo>
                <a:lnTo>
                  <a:pt x="73107" y="170525"/>
                </a:lnTo>
                <a:lnTo>
                  <a:pt x="8502" y="200699"/>
                </a:lnTo>
                <a:lnTo>
                  <a:pt x="7066" y="179146"/>
                </a:lnTo>
                <a:lnTo>
                  <a:pt x="15680" y="176272"/>
                </a:lnTo>
                <a:lnTo>
                  <a:pt x="14244" y="154720"/>
                </a:lnTo>
                <a:lnTo>
                  <a:pt x="4195" y="153283"/>
                </a:lnTo>
                <a:close/>
                <a:moveTo>
                  <a:pt x="242581" y="127592"/>
                </a:moveTo>
                <a:lnTo>
                  <a:pt x="565545" y="159128"/>
                </a:lnTo>
                <a:lnTo>
                  <a:pt x="493775" y="461591"/>
                </a:lnTo>
                <a:lnTo>
                  <a:pt x="261242" y="493127"/>
                </a:lnTo>
                <a:lnTo>
                  <a:pt x="0" y="399951"/>
                </a:lnTo>
                <a:lnTo>
                  <a:pt x="195214" y="369849"/>
                </a:lnTo>
                <a:close/>
                <a:moveTo>
                  <a:pt x="345994" y="77420"/>
                </a:moveTo>
                <a:cubicBezTo>
                  <a:pt x="345994" y="78854"/>
                  <a:pt x="344557" y="78854"/>
                  <a:pt x="344557" y="80289"/>
                </a:cubicBezTo>
                <a:cubicBezTo>
                  <a:pt x="343120" y="81723"/>
                  <a:pt x="341684" y="81723"/>
                  <a:pt x="341684" y="83157"/>
                </a:cubicBezTo>
                <a:cubicBezTo>
                  <a:pt x="340247" y="84591"/>
                  <a:pt x="338810" y="86025"/>
                  <a:pt x="337373" y="87459"/>
                </a:cubicBezTo>
                <a:cubicBezTo>
                  <a:pt x="337373" y="88893"/>
                  <a:pt x="337373" y="88893"/>
                  <a:pt x="338810" y="90327"/>
                </a:cubicBezTo>
                <a:cubicBezTo>
                  <a:pt x="338810" y="91762"/>
                  <a:pt x="340247" y="93196"/>
                  <a:pt x="341684" y="93196"/>
                </a:cubicBezTo>
                <a:cubicBezTo>
                  <a:pt x="343120" y="93196"/>
                  <a:pt x="344557" y="93196"/>
                  <a:pt x="345994" y="91762"/>
                </a:cubicBezTo>
                <a:cubicBezTo>
                  <a:pt x="347431" y="90327"/>
                  <a:pt x="348868" y="88893"/>
                  <a:pt x="350305" y="87459"/>
                </a:cubicBezTo>
                <a:cubicBezTo>
                  <a:pt x="350305" y="86025"/>
                  <a:pt x="350305" y="83157"/>
                  <a:pt x="348868" y="81723"/>
                </a:cubicBezTo>
                <a:close/>
                <a:moveTo>
                  <a:pt x="192358" y="57297"/>
                </a:moveTo>
                <a:lnTo>
                  <a:pt x="180893" y="70189"/>
                </a:lnTo>
                <a:lnTo>
                  <a:pt x="192358" y="81648"/>
                </a:lnTo>
                <a:cubicBezTo>
                  <a:pt x="193791" y="81648"/>
                  <a:pt x="195224" y="83081"/>
                  <a:pt x="196657" y="83081"/>
                </a:cubicBezTo>
                <a:cubicBezTo>
                  <a:pt x="198090" y="84513"/>
                  <a:pt x="198090" y="84513"/>
                  <a:pt x="199523" y="84513"/>
                </a:cubicBezTo>
                <a:cubicBezTo>
                  <a:pt x="200957" y="85945"/>
                  <a:pt x="202390" y="84513"/>
                  <a:pt x="203823" y="84513"/>
                </a:cubicBezTo>
                <a:cubicBezTo>
                  <a:pt x="203823" y="84513"/>
                  <a:pt x="205256" y="83081"/>
                  <a:pt x="206689" y="81648"/>
                </a:cubicBezTo>
                <a:cubicBezTo>
                  <a:pt x="210988" y="77351"/>
                  <a:pt x="209555" y="74486"/>
                  <a:pt x="205256" y="68756"/>
                </a:cubicBezTo>
                <a:close/>
                <a:moveTo>
                  <a:pt x="340247" y="50172"/>
                </a:moveTo>
                <a:cubicBezTo>
                  <a:pt x="343120" y="48738"/>
                  <a:pt x="345994" y="48738"/>
                  <a:pt x="347431" y="50172"/>
                </a:cubicBezTo>
                <a:cubicBezTo>
                  <a:pt x="350305" y="50172"/>
                  <a:pt x="351742" y="51606"/>
                  <a:pt x="353178" y="54474"/>
                </a:cubicBezTo>
                <a:cubicBezTo>
                  <a:pt x="354615" y="55909"/>
                  <a:pt x="356052" y="57343"/>
                  <a:pt x="357489" y="60211"/>
                </a:cubicBezTo>
                <a:lnTo>
                  <a:pt x="367547" y="77420"/>
                </a:lnTo>
                <a:cubicBezTo>
                  <a:pt x="368984" y="78854"/>
                  <a:pt x="370420" y="80289"/>
                  <a:pt x="370420" y="81723"/>
                </a:cubicBezTo>
                <a:cubicBezTo>
                  <a:pt x="371857" y="83157"/>
                  <a:pt x="373294" y="84591"/>
                  <a:pt x="374731" y="86025"/>
                </a:cubicBezTo>
                <a:lnTo>
                  <a:pt x="358926" y="96064"/>
                </a:lnTo>
                <a:cubicBezTo>
                  <a:pt x="358926" y="94630"/>
                  <a:pt x="357489" y="94630"/>
                  <a:pt x="357489" y="94630"/>
                </a:cubicBezTo>
                <a:cubicBezTo>
                  <a:pt x="356052" y="93196"/>
                  <a:pt x="356052" y="93196"/>
                  <a:pt x="356052" y="91762"/>
                </a:cubicBezTo>
                <a:cubicBezTo>
                  <a:pt x="354615" y="94630"/>
                  <a:pt x="353178" y="97498"/>
                  <a:pt x="351742" y="100366"/>
                </a:cubicBezTo>
                <a:cubicBezTo>
                  <a:pt x="350305" y="101800"/>
                  <a:pt x="347431" y="103235"/>
                  <a:pt x="344557" y="106103"/>
                </a:cubicBezTo>
                <a:cubicBezTo>
                  <a:pt x="343120" y="106103"/>
                  <a:pt x="340247" y="107537"/>
                  <a:pt x="338810" y="107537"/>
                </a:cubicBezTo>
                <a:cubicBezTo>
                  <a:pt x="337373" y="108971"/>
                  <a:pt x="334499" y="108971"/>
                  <a:pt x="333063" y="108971"/>
                </a:cubicBezTo>
                <a:cubicBezTo>
                  <a:pt x="330189" y="108971"/>
                  <a:pt x="328752" y="107537"/>
                  <a:pt x="327315" y="106103"/>
                </a:cubicBezTo>
                <a:cubicBezTo>
                  <a:pt x="325878" y="106103"/>
                  <a:pt x="323005" y="103235"/>
                  <a:pt x="321568" y="101800"/>
                </a:cubicBezTo>
                <a:cubicBezTo>
                  <a:pt x="321568" y="98932"/>
                  <a:pt x="320131" y="97498"/>
                  <a:pt x="320131" y="94630"/>
                </a:cubicBezTo>
                <a:cubicBezTo>
                  <a:pt x="320131" y="93196"/>
                  <a:pt x="320131" y="91762"/>
                  <a:pt x="321568" y="88893"/>
                </a:cubicBezTo>
                <a:cubicBezTo>
                  <a:pt x="321568" y="87459"/>
                  <a:pt x="323005" y="86025"/>
                  <a:pt x="324442" y="84591"/>
                </a:cubicBezTo>
                <a:cubicBezTo>
                  <a:pt x="325878" y="83157"/>
                  <a:pt x="327315" y="81723"/>
                  <a:pt x="328752" y="80289"/>
                </a:cubicBezTo>
                <a:cubicBezTo>
                  <a:pt x="330189" y="78854"/>
                  <a:pt x="331626" y="77420"/>
                  <a:pt x="333063" y="75986"/>
                </a:cubicBezTo>
                <a:cubicBezTo>
                  <a:pt x="334499" y="74552"/>
                  <a:pt x="335936" y="73118"/>
                  <a:pt x="337373" y="73118"/>
                </a:cubicBezTo>
                <a:cubicBezTo>
                  <a:pt x="338810" y="71684"/>
                  <a:pt x="338810" y="70250"/>
                  <a:pt x="340247" y="70250"/>
                </a:cubicBezTo>
                <a:cubicBezTo>
                  <a:pt x="340247" y="68816"/>
                  <a:pt x="340247" y="67382"/>
                  <a:pt x="340247" y="65947"/>
                </a:cubicBezTo>
                <a:cubicBezTo>
                  <a:pt x="338810" y="64513"/>
                  <a:pt x="337373" y="64513"/>
                  <a:pt x="335936" y="64513"/>
                </a:cubicBezTo>
                <a:cubicBezTo>
                  <a:pt x="334499" y="64513"/>
                  <a:pt x="333063" y="64513"/>
                  <a:pt x="331626" y="65947"/>
                </a:cubicBezTo>
                <a:cubicBezTo>
                  <a:pt x="330189" y="65947"/>
                  <a:pt x="330189" y="67382"/>
                  <a:pt x="328752" y="67382"/>
                </a:cubicBezTo>
                <a:cubicBezTo>
                  <a:pt x="328752" y="68816"/>
                  <a:pt x="328752" y="68816"/>
                  <a:pt x="328752" y="70250"/>
                </a:cubicBezTo>
                <a:cubicBezTo>
                  <a:pt x="327315" y="70250"/>
                  <a:pt x="327315" y="71684"/>
                  <a:pt x="327315" y="71684"/>
                </a:cubicBezTo>
                <a:cubicBezTo>
                  <a:pt x="328752" y="73118"/>
                  <a:pt x="328752" y="73118"/>
                  <a:pt x="328752" y="73118"/>
                </a:cubicBezTo>
                <a:lnTo>
                  <a:pt x="312947" y="83157"/>
                </a:lnTo>
                <a:cubicBezTo>
                  <a:pt x="311510" y="78854"/>
                  <a:pt x="311510" y="75986"/>
                  <a:pt x="311510" y="74552"/>
                </a:cubicBezTo>
                <a:cubicBezTo>
                  <a:pt x="311510" y="71684"/>
                  <a:pt x="312947" y="68816"/>
                  <a:pt x="314384" y="65947"/>
                </a:cubicBezTo>
                <a:cubicBezTo>
                  <a:pt x="315821" y="64513"/>
                  <a:pt x="317257" y="61645"/>
                  <a:pt x="320131" y="60211"/>
                </a:cubicBezTo>
                <a:cubicBezTo>
                  <a:pt x="321568" y="58777"/>
                  <a:pt x="324442" y="57343"/>
                  <a:pt x="327315" y="55909"/>
                </a:cubicBezTo>
                <a:cubicBezTo>
                  <a:pt x="331626" y="53040"/>
                  <a:pt x="335936" y="50172"/>
                  <a:pt x="340247" y="50172"/>
                </a:cubicBezTo>
                <a:close/>
                <a:moveTo>
                  <a:pt x="57416" y="48693"/>
                </a:moveTo>
                <a:cubicBezTo>
                  <a:pt x="55979" y="48693"/>
                  <a:pt x="54542" y="48693"/>
                  <a:pt x="53106" y="50126"/>
                </a:cubicBezTo>
                <a:cubicBezTo>
                  <a:pt x="51669" y="51558"/>
                  <a:pt x="51669" y="51558"/>
                  <a:pt x="51669" y="54424"/>
                </a:cubicBezTo>
                <a:cubicBezTo>
                  <a:pt x="51669" y="55856"/>
                  <a:pt x="51669" y="57289"/>
                  <a:pt x="53106" y="58722"/>
                </a:cubicBezTo>
                <a:cubicBezTo>
                  <a:pt x="54542" y="61588"/>
                  <a:pt x="57416" y="61588"/>
                  <a:pt x="60290" y="63020"/>
                </a:cubicBezTo>
                <a:cubicBezTo>
                  <a:pt x="61727" y="63020"/>
                  <a:pt x="64600" y="61588"/>
                  <a:pt x="67474" y="60155"/>
                </a:cubicBezTo>
                <a:lnTo>
                  <a:pt x="71785" y="55856"/>
                </a:lnTo>
                <a:cubicBezTo>
                  <a:pt x="70348" y="55856"/>
                  <a:pt x="68911" y="54424"/>
                  <a:pt x="67474" y="54424"/>
                </a:cubicBezTo>
                <a:cubicBezTo>
                  <a:pt x="66037" y="52991"/>
                  <a:pt x="64600" y="51558"/>
                  <a:pt x="63163" y="51558"/>
                </a:cubicBezTo>
                <a:cubicBezTo>
                  <a:pt x="60290" y="50126"/>
                  <a:pt x="58853" y="48693"/>
                  <a:pt x="57416" y="48693"/>
                </a:cubicBezTo>
                <a:close/>
                <a:moveTo>
                  <a:pt x="212421" y="34378"/>
                </a:moveTo>
                <a:lnTo>
                  <a:pt x="203823" y="45838"/>
                </a:lnTo>
                <a:lnTo>
                  <a:pt x="213855" y="54432"/>
                </a:lnTo>
                <a:cubicBezTo>
                  <a:pt x="216721" y="57297"/>
                  <a:pt x="218154" y="58729"/>
                  <a:pt x="221020" y="58729"/>
                </a:cubicBezTo>
                <a:cubicBezTo>
                  <a:pt x="222453" y="58729"/>
                  <a:pt x="223886" y="58729"/>
                  <a:pt x="226753" y="55864"/>
                </a:cubicBezTo>
                <a:cubicBezTo>
                  <a:pt x="228186" y="54432"/>
                  <a:pt x="228186" y="53000"/>
                  <a:pt x="228186" y="50135"/>
                </a:cubicBezTo>
                <a:cubicBezTo>
                  <a:pt x="226753" y="48702"/>
                  <a:pt x="225320" y="47270"/>
                  <a:pt x="223886" y="44405"/>
                </a:cubicBezTo>
                <a:close/>
                <a:moveTo>
                  <a:pt x="511087" y="34255"/>
                </a:moveTo>
                <a:cubicBezTo>
                  <a:pt x="515395" y="34255"/>
                  <a:pt x="521138" y="34255"/>
                  <a:pt x="525446" y="35692"/>
                </a:cubicBezTo>
                <a:cubicBezTo>
                  <a:pt x="529753" y="37129"/>
                  <a:pt x="534061" y="38566"/>
                  <a:pt x="536933" y="41439"/>
                </a:cubicBezTo>
                <a:cubicBezTo>
                  <a:pt x="541240" y="44313"/>
                  <a:pt x="544112" y="47187"/>
                  <a:pt x="545548" y="51497"/>
                </a:cubicBezTo>
                <a:cubicBezTo>
                  <a:pt x="548419" y="55808"/>
                  <a:pt x="549855" y="60118"/>
                  <a:pt x="549855" y="65866"/>
                </a:cubicBezTo>
                <a:lnTo>
                  <a:pt x="522574" y="65866"/>
                </a:lnTo>
                <a:cubicBezTo>
                  <a:pt x="521138" y="61555"/>
                  <a:pt x="521138" y="60118"/>
                  <a:pt x="518267" y="58682"/>
                </a:cubicBezTo>
                <a:cubicBezTo>
                  <a:pt x="516831" y="55808"/>
                  <a:pt x="513959" y="55808"/>
                  <a:pt x="511087" y="55808"/>
                </a:cubicBezTo>
                <a:cubicBezTo>
                  <a:pt x="508216" y="55808"/>
                  <a:pt x="506780" y="55808"/>
                  <a:pt x="503908" y="57245"/>
                </a:cubicBezTo>
                <a:cubicBezTo>
                  <a:pt x="502472" y="58682"/>
                  <a:pt x="501037" y="60118"/>
                  <a:pt x="501037" y="61555"/>
                </a:cubicBezTo>
                <a:cubicBezTo>
                  <a:pt x="499601" y="62992"/>
                  <a:pt x="499601" y="65866"/>
                  <a:pt x="498165" y="67303"/>
                </a:cubicBezTo>
                <a:cubicBezTo>
                  <a:pt x="498165" y="70176"/>
                  <a:pt x="498165" y="73050"/>
                  <a:pt x="498165" y="74487"/>
                </a:cubicBezTo>
                <a:cubicBezTo>
                  <a:pt x="498165" y="77361"/>
                  <a:pt x="498165" y="78798"/>
                  <a:pt x="498165" y="81671"/>
                </a:cubicBezTo>
                <a:cubicBezTo>
                  <a:pt x="499601" y="84545"/>
                  <a:pt x="499601" y="85982"/>
                  <a:pt x="501037" y="87419"/>
                </a:cubicBezTo>
                <a:cubicBezTo>
                  <a:pt x="501037" y="88856"/>
                  <a:pt x="502472" y="90292"/>
                  <a:pt x="503908" y="91729"/>
                </a:cubicBezTo>
                <a:cubicBezTo>
                  <a:pt x="506780" y="93166"/>
                  <a:pt x="508216" y="93166"/>
                  <a:pt x="511087" y="93166"/>
                </a:cubicBezTo>
                <a:cubicBezTo>
                  <a:pt x="513959" y="93166"/>
                  <a:pt x="516831" y="93166"/>
                  <a:pt x="519702" y="90292"/>
                </a:cubicBezTo>
                <a:cubicBezTo>
                  <a:pt x="521138" y="87419"/>
                  <a:pt x="522574" y="85982"/>
                  <a:pt x="522574" y="83108"/>
                </a:cubicBezTo>
                <a:lnTo>
                  <a:pt x="551291" y="83108"/>
                </a:lnTo>
                <a:cubicBezTo>
                  <a:pt x="549855" y="87419"/>
                  <a:pt x="548419" y="91729"/>
                  <a:pt x="545548" y="96040"/>
                </a:cubicBezTo>
                <a:cubicBezTo>
                  <a:pt x="544112" y="100350"/>
                  <a:pt x="541240" y="103224"/>
                  <a:pt x="536933" y="106098"/>
                </a:cubicBezTo>
                <a:cubicBezTo>
                  <a:pt x="534061" y="108972"/>
                  <a:pt x="529753" y="111845"/>
                  <a:pt x="525446" y="113282"/>
                </a:cubicBezTo>
                <a:cubicBezTo>
                  <a:pt x="521138" y="114719"/>
                  <a:pt x="515395" y="114719"/>
                  <a:pt x="511087" y="114719"/>
                </a:cubicBezTo>
                <a:cubicBezTo>
                  <a:pt x="505344" y="114719"/>
                  <a:pt x="499601" y="114719"/>
                  <a:pt x="493857" y="111845"/>
                </a:cubicBezTo>
                <a:cubicBezTo>
                  <a:pt x="489550" y="110408"/>
                  <a:pt x="485242" y="107535"/>
                  <a:pt x="480935" y="104661"/>
                </a:cubicBezTo>
                <a:cubicBezTo>
                  <a:pt x="478063" y="100350"/>
                  <a:pt x="473756" y="96040"/>
                  <a:pt x="472320" y="91729"/>
                </a:cubicBezTo>
                <a:cubicBezTo>
                  <a:pt x="469448" y="85982"/>
                  <a:pt x="469448" y="80234"/>
                  <a:pt x="469448" y="74487"/>
                </a:cubicBezTo>
                <a:cubicBezTo>
                  <a:pt x="469448" y="68740"/>
                  <a:pt x="469448" y="62992"/>
                  <a:pt x="472320" y="58682"/>
                </a:cubicBezTo>
                <a:cubicBezTo>
                  <a:pt x="473756" y="52934"/>
                  <a:pt x="478063" y="48624"/>
                  <a:pt x="480935" y="45750"/>
                </a:cubicBezTo>
                <a:cubicBezTo>
                  <a:pt x="485242" y="41439"/>
                  <a:pt x="489550" y="38566"/>
                  <a:pt x="493857" y="37129"/>
                </a:cubicBezTo>
                <a:cubicBezTo>
                  <a:pt x="499601" y="35692"/>
                  <a:pt x="505344" y="34255"/>
                  <a:pt x="511087" y="34255"/>
                </a:cubicBezTo>
                <a:close/>
                <a:moveTo>
                  <a:pt x="417704" y="17158"/>
                </a:moveTo>
                <a:cubicBezTo>
                  <a:pt x="416271" y="17158"/>
                  <a:pt x="414839" y="18588"/>
                  <a:pt x="413406" y="18588"/>
                </a:cubicBezTo>
                <a:cubicBezTo>
                  <a:pt x="413406" y="20018"/>
                  <a:pt x="411974" y="20018"/>
                  <a:pt x="411974" y="21447"/>
                </a:cubicBezTo>
                <a:cubicBezTo>
                  <a:pt x="410542" y="22877"/>
                  <a:pt x="410542" y="24307"/>
                  <a:pt x="410542" y="25737"/>
                </a:cubicBezTo>
                <a:cubicBezTo>
                  <a:pt x="410542" y="27167"/>
                  <a:pt x="411974" y="28597"/>
                  <a:pt x="411974" y="28597"/>
                </a:cubicBezTo>
                <a:cubicBezTo>
                  <a:pt x="413406" y="30026"/>
                  <a:pt x="413406" y="31456"/>
                  <a:pt x="414839" y="31456"/>
                </a:cubicBezTo>
                <a:cubicBezTo>
                  <a:pt x="416271" y="32886"/>
                  <a:pt x="417704" y="32886"/>
                  <a:pt x="419136" y="34316"/>
                </a:cubicBezTo>
                <a:cubicBezTo>
                  <a:pt x="420569" y="34316"/>
                  <a:pt x="422001" y="34316"/>
                  <a:pt x="422001" y="35746"/>
                </a:cubicBezTo>
                <a:cubicBezTo>
                  <a:pt x="423433" y="35746"/>
                  <a:pt x="424866" y="35746"/>
                  <a:pt x="426298" y="35746"/>
                </a:cubicBezTo>
                <a:cubicBezTo>
                  <a:pt x="427731" y="35746"/>
                  <a:pt x="429163" y="35746"/>
                  <a:pt x="430596" y="34316"/>
                </a:cubicBezTo>
                <a:cubicBezTo>
                  <a:pt x="430596" y="34316"/>
                  <a:pt x="432028" y="32886"/>
                  <a:pt x="432028" y="31456"/>
                </a:cubicBezTo>
                <a:cubicBezTo>
                  <a:pt x="433460" y="30026"/>
                  <a:pt x="433460" y="28597"/>
                  <a:pt x="433460" y="27167"/>
                </a:cubicBezTo>
                <a:cubicBezTo>
                  <a:pt x="433460" y="25737"/>
                  <a:pt x="432028" y="25737"/>
                  <a:pt x="432028" y="24307"/>
                </a:cubicBezTo>
                <a:cubicBezTo>
                  <a:pt x="430596" y="22877"/>
                  <a:pt x="430596" y="22877"/>
                  <a:pt x="429163" y="21447"/>
                </a:cubicBezTo>
                <a:cubicBezTo>
                  <a:pt x="427731" y="20018"/>
                  <a:pt x="426298" y="20018"/>
                  <a:pt x="424866" y="20018"/>
                </a:cubicBezTo>
                <a:cubicBezTo>
                  <a:pt x="423433" y="18588"/>
                  <a:pt x="423433" y="18588"/>
                  <a:pt x="422001" y="18588"/>
                </a:cubicBezTo>
                <a:cubicBezTo>
                  <a:pt x="420569" y="17158"/>
                  <a:pt x="419136" y="17158"/>
                  <a:pt x="417704" y="17158"/>
                </a:cubicBezTo>
                <a:close/>
                <a:moveTo>
                  <a:pt x="66037" y="12874"/>
                </a:moveTo>
                <a:cubicBezTo>
                  <a:pt x="70348" y="12874"/>
                  <a:pt x="73221" y="12874"/>
                  <a:pt x="76095" y="14307"/>
                </a:cubicBezTo>
                <a:cubicBezTo>
                  <a:pt x="78969" y="15740"/>
                  <a:pt x="81842" y="17172"/>
                  <a:pt x="84716" y="20038"/>
                </a:cubicBezTo>
                <a:cubicBezTo>
                  <a:pt x="87590" y="22903"/>
                  <a:pt x="90464" y="25769"/>
                  <a:pt x="93337" y="27202"/>
                </a:cubicBezTo>
                <a:cubicBezTo>
                  <a:pt x="97648" y="32932"/>
                  <a:pt x="100521" y="37231"/>
                  <a:pt x="101958" y="41529"/>
                </a:cubicBezTo>
                <a:cubicBezTo>
                  <a:pt x="103395" y="45827"/>
                  <a:pt x="104832" y="48693"/>
                  <a:pt x="104832" y="51558"/>
                </a:cubicBezTo>
                <a:cubicBezTo>
                  <a:pt x="103395" y="54424"/>
                  <a:pt x="101958" y="57289"/>
                  <a:pt x="100521" y="58722"/>
                </a:cubicBezTo>
                <a:cubicBezTo>
                  <a:pt x="99085" y="61588"/>
                  <a:pt x="96211" y="63020"/>
                  <a:pt x="94774" y="64453"/>
                </a:cubicBezTo>
                <a:lnTo>
                  <a:pt x="76095" y="81646"/>
                </a:lnTo>
                <a:cubicBezTo>
                  <a:pt x="74658" y="83079"/>
                  <a:pt x="73221" y="84512"/>
                  <a:pt x="70348" y="87377"/>
                </a:cubicBezTo>
                <a:cubicBezTo>
                  <a:pt x="68911" y="88810"/>
                  <a:pt x="68911" y="90242"/>
                  <a:pt x="67474" y="93108"/>
                </a:cubicBezTo>
                <a:lnTo>
                  <a:pt x="51669" y="75915"/>
                </a:lnTo>
                <a:cubicBezTo>
                  <a:pt x="51669" y="74482"/>
                  <a:pt x="53106" y="74482"/>
                  <a:pt x="53106" y="73050"/>
                </a:cubicBezTo>
                <a:cubicBezTo>
                  <a:pt x="54542" y="71617"/>
                  <a:pt x="54542" y="71617"/>
                  <a:pt x="55979" y="71617"/>
                </a:cubicBezTo>
                <a:lnTo>
                  <a:pt x="55979" y="70184"/>
                </a:lnTo>
                <a:cubicBezTo>
                  <a:pt x="51669" y="70184"/>
                  <a:pt x="48795" y="70184"/>
                  <a:pt x="44484" y="68751"/>
                </a:cubicBezTo>
                <a:cubicBezTo>
                  <a:pt x="41611" y="65886"/>
                  <a:pt x="38737" y="64453"/>
                  <a:pt x="37300" y="61588"/>
                </a:cubicBezTo>
                <a:cubicBezTo>
                  <a:pt x="34427" y="58722"/>
                  <a:pt x="32990" y="57289"/>
                  <a:pt x="31553" y="54424"/>
                </a:cubicBezTo>
                <a:cubicBezTo>
                  <a:pt x="30116" y="51558"/>
                  <a:pt x="30116" y="50126"/>
                  <a:pt x="30116" y="47260"/>
                </a:cubicBezTo>
                <a:cubicBezTo>
                  <a:pt x="30116" y="44394"/>
                  <a:pt x="30116" y="41529"/>
                  <a:pt x="31553" y="40096"/>
                </a:cubicBezTo>
                <a:cubicBezTo>
                  <a:pt x="31553" y="37231"/>
                  <a:pt x="34427" y="35798"/>
                  <a:pt x="35863" y="32932"/>
                </a:cubicBezTo>
                <a:cubicBezTo>
                  <a:pt x="38737" y="31500"/>
                  <a:pt x="40174" y="30067"/>
                  <a:pt x="43048" y="28634"/>
                </a:cubicBezTo>
                <a:cubicBezTo>
                  <a:pt x="45921" y="28634"/>
                  <a:pt x="47358" y="28634"/>
                  <a:pt x="50232" y="28634"/>
                </a:cubicBezTo>
                <a:cubicBezTo>
                  <a:pt x="53106" y="28634"/>
                  <a:pt x="54542" y="30067"/>
                  <a:pt x="57416" y="31500"/>
                </a:cubicBezTo>
                <a:cubicBezTo>
                  <a:pt x="58853" y="32932"/>
                  <a:pt x="61727" y="34365"/>
                  <a:pt x="63163" y="35798"/>
                </a:cubicBezTo>
                <a:cubicBezTo>
                  <a:pt x="66037" y="37231"/>
                  <a:pt x="67474" y="38664"/>
                  <a:pt x="68911" y="40096"/>
                </a:cubicBezTo>
                <a:cubicBezTo>
                  <a:pt x="71785" y="41529"/>
                  <a:pt x="73221" y="42962"/>
                  <a:pt x="74658" y="44394"/>
                </a:cubicBezTo>
                <a:cubicBezTo>
                  <a:pt x="76095" y="45827"/>
                  <a:pt x="77532" y="45827"/>
                  <a:pt x="78969" y="47260"/>
                </a:cubicBezTo>
                <a:cubicBezTo>
                  <a:pt x="80406" y="47260"/>
                  <a:pt x="81842" y="47260"/>
                  <a:pt x="83279" y="45827"/>
                </a:cubicBezTo>
                <a:cubicBezTo>
                  <a:pt x="84716" y="44394"/>
                  <a:pt x="84716" y="42962"/>
                  <a:pt x="84716" y="41529"/>
                </a:cubicBezTo>
                <a:cubicBezTo>
                  <a:pt x="83279" y="38664"/>
                  <a:pt x="83279" y="37231"/>
                  <a:pt x="81842" y="35798"/>
                </a:cubicBezTo>
                <a:cubicBezTo>
                  <a:pt x="80406" y="34365"/>
                  <a:pt x="78969" y="34365"/>
                  <a:pt x="78969" y="32932"/>
                </a:cubicBezTo>
                <a:cubicBezTo>
                  <a:pt x="77532" y="32932"/>
                  <a:pt x="76095" y="32932"/>
                  <a:pt x="76095" y="32932"/>
                </a:cubicBezTo>
                <a:cubicBezTo>
                  <a:pt x="74658" y="32932"/>
                  <a:pt x="73221" y="32932"/>
                  <a:pt x="73221" y="32932"/>
                </a:cubicBezTo>
                <a:cubicBezTo>
                  <a:pt x="71785" y="32932"/>
                  <a:pt x="71785" y="32932"/>
                  <a:pt x="71785" y="34365"/>
                </a:cubicBezTo>
                <a:lnTo>
                  <a:pt x="57416" y="18605"/>
                </a:lnTo>
                <a:cubicBezTo>
                  <a:pt x="60290" y="15740"/>
                  <a:pt x="63163" y="14307"/>
                  <a:pt x="66037" y="12874"/>
                </a:cubicBezTo>
                <a:close/>
                <a:moveTo>
                  <a:pt x="416271" y="0"/>
                </a:moveTo>
                <a:cubicBezTo>
                  <a:pt x="419136" y="0"/>
                  <a:pt x="422001" y="0"/>
                  <a:pt x="424866" y="0"/>
                </a:cubicBezTo>
                <a:cubicBezTo>
                  <a:pt x="427731" y="1430"/>
                  <a:pt x="430596" y="1430"/>
                  <a:pt x="432028" y="2860"/>
                </a:cubicBezTo>
                <a:cubicBezTo>
                  <a:pt x="434893" y="4289"/>
                  <a:pt x="437758" y="5719"/>
                  <a:pt x="440622" y="7149"/>
                </a:cubicBezTo>
                <a:cubicBezTo>
                  <a:pt x="442055" y="10009"/>
                  <a:pt x="444920" y="11439"/>
                  <a:pt x="446352" y="14298"/>
                </a:cubicBezTo>
                <a:cubicBezTo>
                  <a:pt x="447785" y="17158"/>
                  <a:pt x="447785" y="20018"/>
                  <a:pt x="449217" y="22877"/>
                </a:cubicBezTo>
                <a:cubicBezTo>
                  <a:pt x="449217" y="25737"/>
                  <a:pt x="447785" y="28597"/>
                  <a:pt x="446352" y="31456"/>
                </a:cubicBezTo>
                <a:cubicBezTo>
                  <a:pt x="446352" y="32886"/>
                  <a:pt x="444920" y="34316"/>
                  <a:pt x="444920" y="35746"/>
                </a:cubicBezTo>
                <a:cubicBezTo>
                  <a:pt x="443487" y="37176"/>
                  <a:pt x="442055" y="38605"/>
                  <a:pt x="440622" y="38605"/>
                </a:cubicBezTo>
                <a:cubicBezTo>
                  <a:pt x="440622" y="40035"/>
                  <a:pt x="439190" y="40035"/>
                  <a:pt x="437758" y="40035"/>
                </a:cubicBezTo>
                <a:cubicBezTo>
                  <a:pt x="437758" y="41465"/>
                  <a:pt x="436325" y="41465"/>
                  <a:pt x="434893" y="41465"/>
                </a:cubicBezTo>
                <a:lnTo>
                  <a:pt x="440622" y="42895"/>
                </a:lnTo>
                <a:lnTo>
                  <a:pt x="433460" y="58623"/>
                </a:lnTo>
                <a:lnTo>
                  <a:pt x="374731" y="32886"/>
                </a:lnTo>
                <a:lnTo>
                  <a:pt x="381893" y="15728"/>
                </a:lnTo>
                <a:lnTo>
                  <a:pt x="401947" y="25737"/>
                </a:lnTo>
                <a:cubicBezTo>
                  <a:pt x="400515" y="22877"/>
                  <a:pt x="400515" y="21447"/>
                  <a:pt x="400515" y="18588"/>
                </a:cubicBezTo>
                <a:cubicBezTo>
                  <a:pt x="400515" y="15728"/>
                  <a:pt x="400515" y="14298"/>
                  <a:pt x="401947" y="11439"/>
                </a:cubicBezTo>
                <a:cubicBezTo>
                  <a:pt x="403379" y="7149"/>
                  <a:pt x="406244" y="4289"/>
                  <a:pt x="407677" y="2860"/>
                </a:cubicBezTo>
                <a:cubicBezTo>
                  <a:pt x="410542" y="1430"/>
                  <a:pt x="413406" y="0"/>
                  <a:pt x="416271" y="0"/>
                </a:cubicBezTo>
                <a:close/>
                <a:moveTo>
                  <a:pt x="206689" y="0"/>
                </a:moveTo>
                <a:lnTo>
                  <a:pt x="243950" y="34378"/>
                </a:lnTo>
                <a:cubicBezTo>
                  <a:pt x="248249" y="37243"/>
                  <a:pt x="251116" y="41540"/>
                  <a:pt x="252549" y="44405"/>
                </a:cubicBezTo>
                <a:cubicBezTo>
                  <a:pt x="253982" y="48702"/>
                  <a:pt x="255415" y="51567"/>
                  <a:pt x="255415" y="55864"/>
                </a:cubicBezTo>
                <a:cubicBezTo>
                  <a:pt x="255415" y="58729"/>
                  <a:pt x="255415" y="61594"/>
                  <a:pt x="253982" y="63027"/>
                </a:cubicBezTo>
                <a:cubicBezTo>
                  <a:pt x="252549" y="65891"/>
                  <a:pt x="251116" y="68756"/>
                  <a:pt x="249683" y="70189"/>
                </a:cubicBezTo>
                <a:cubicBezTo>
                  <a:pt x="246816" y="73054"/>
                  <a:pt x="242517" y="75918"/>
                  <a:pt x="239651" y="75918"/>
                </a:cubicBezTo>
                <a:cubicBezTo>
                  <a:pt x="236784" y="75918"/>
                  <a:pt x="232485" y="75918"/>
                  <a:pt x="229619" y="75918"/>
                </a:cubicBezTo>
                <a:cubicBezTo>
                  <a:pt x="229619" y="77351"/>
                  <a:pt x="231052" y="78783"/>
                  <a:pt x="231052" y="81648"/>
                </a:cubicBezTo>
                <a:cubicBezTo>
                  <a:pt x="232485" y="83081"/>
                  <a:pt x="232485" y="85945"/>
                  <a:pt x="232485" y="88810"/>
                </a:cubicBezTo>
                <a:cubicBezTo>
                  <a:pt x="232485" y="90243"/>
                  <a:pt x="231052" y="93108"/>
                  <a:pt x="231052" y="95972"/>
                </a:cubicBezTo>
                <a:cubicBezTo>
                  <a:pt x="229619" y="97405"/>
                  <a:pt x="228186" y="100270"/>
                  <a:pt x="225320" y="103134"/>
                </a:cubicBezTo>
                <a:cubicBezTo>
                  <a:pt x="222453" y="105999"/>
                  <a:pt x="219587" y="108864"/>
                  <a:pt x="215288" y="110297"/>
                </a:cubicBezTo>
                <a:cubicBezTo>
                  <a:pt x="212421" y="111729"/>
                  <a:pt x="208122" y="111729"/>
                  <a:pt x="205256" y="111729"/>
                </a:cubicBezTo>
                <a:cubicBezTo>
                  <a:pt x="200957" y="111729"/>
                  <a:pt x="196657" y="110297"/>
                  <a:pt x="193791" y="108864"/>
                </a:cubicBezTo>
                <a:cubicBezTo>
                  <a:pt x="189492" y="107432"/>
                  <a:pt x="186625" y="104567"/>
                  <a:pt x="183759" y="101702"/>
                </a:cubicBezTo>
                <a:lnTo>
                  <a:pt x="145065" y="673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9" name="ruler_98202"/>
          <p:cNvSpPr>
            <a:spLocks noChangeAspect="1"/>
          </p:cNvSpPr>
          <p:nvPr/>
        </p:nvSpPr>
        <p:spPr bwMode="auto">
          <a:xfrm>
            <a:off x="5758180" y="1877695"/>
            <a:ext cx="501015" cy="500380"/>
          </a:xfrm>
          <a:custGeom>
            <a:avLst/>
            <a:gdLst>
              <a:gd name="connsiteX0" fmla="*/ 502724 w 607497"/>
              <a:gd name="connsiteY0" fmla="*/ 252722 h 606580"/>
              <a:gd name="connsiteX1" fmla="*/ 253076 w 607497"/>
              <a:gd name="connsiteY1" fmla="*/ 501978 h 606580"/>
              <a:gd name="connsiteX2" fmla="*/ 502724 w 607497"/>
              <a:gd name="connsiteY2" fmla="*/ 501978 h 606580"/>
              <a:gd name="connsiteX3" fmla="*/ 521478 w 607497"/>
              <a:gd name="connsiteY3" fmla="*/ 207321 h 606580"/>
              <a:gd name="connsiteX4" fmla="*/ 521478 w 607497"/>
              <a:gd name="connsiteY4" fmla="*/ 520702 h 606580"/>
              <a:gd name="connsiteX5" fmla="*/ 207603 w 607497"/>
              <a:gd name="connsiteY5" fmla="*/ 520702 h 606580"/>
              <a:gd name="connsiteX6" fmla="*/ 588743 w 607497"/>
              <a:gd name="connsiteY6" fmla="*/ 45405 h 606580"/>
              <a:gd name="connsiteX7" fmla="*/ 554057 w 607497"/>
              <a:gd name="connsiteY7" fmla="*/ 79938 h 606580"/>
              <a:gd name="connsiteX8" fmla="*/ 568073 w 607497"/>
              <a:gd name="connsiteY8" fmla="*/ 93932 h 606580"/>
              <a:gd name="connsiteX9" fmla="*/ 554763 w 607497"/>
              <a:gd name="connsiteY9" fmla="*/ 107221 h 606580"/>
              <a:gd name="connsiteX10" fmla="*/ 540748 w 607497"/>
              <a:gd name="connsiteY10" fmla="*/ 93227 h 606580"/>
              <a:gd name="connsiteX11" fmla="*/ 515742 w 607497"/>
              <a:gd name="connsiteY11" fmla="*/ 118195 h 606580"/>
              <a:gd name="connsiteX12" fmla="*/ 529758 w 607497"/>
              <a:gd name="connsiteY12" fmla="*/ 132189 h 606580"/>
              <a:gd name="connsiteX13" fmla="*/ 516448 w 607497"/>
              <a:gd name="connsiteY13" fmla="*/ 145479 h 606580"/>
              <a:gd name="connsiteX14" fmla="*/ 502433 w 607497"/>
              <a:gd name="connsiteY14" fmla="*/ 131484 h 606580"/>
              <a:gd name="connsiteX15" fmla="*/ 477427 w 607497"/>
              <a:gd name="connsiteY15" fmla="*/ 156452 h 606580"/>
              <a:gd name="connsiteX16" fmla="*/ 491442 w 607497"/>
              <a:gd name="connsiteY16" fmla="*/ 170446 h 606580"/>
              <a:gd name="connsiteX17" fmla="*/ 478133 w 607497"/>
              <a:gd name="connsiteY17" fmla="*/ 183736 h 606580"/>
              <a:gd name="connsiteX18" fmla="*/ 464118 w 607497"/>
              <a:gd name="connsiteY18" fmla="*/ 169742 h 606580"/>
              <a:gd name="connsiteX19" fmla="*/ 439213 w 607497"/>
              <a:gd name="connsiteY19" fmla="*/ 194710 h 606580"/>
              <a:gd name="connsiteX20" fmla="*/ 453127 w 607497"/>
              <a:gd name="connsiteY20" fmla="*/ 208704 h 606580"/>
              <a:gd name="connsiteX21" fmla="*/ 439818 w 607497"/>
              <a:gd name="connsiteY21" fmla="*/ 221993 h 606580"/>
              <a:gd name="connsiteX22" fmla="*/ 425903 w 607497"/>
              <a:gd name="connsiteY22" fmla="*/ 207999 h 606580"/>
              <a:gd name="connsiteX23" fmla="*/ 400898 w 607497"/>
              <a:gd name="connsiteY23" fmla="*/ 232967 h 606580"/>
              <a:gd name="connsiteX24" fmla="*/ 414913 w 607497"/>
              <a:gd name="connsiteY24" fmla="*/ 246860 h 606580"/>
              <a:gd name="connsiteX25" fmla="*/ 401603 w 607497"/>
              <a:gd name="connsiteY25" fmla="*/ 260150 h 606580"/>
              <a:gd name="connsiteX26" fmla="*/ 387588 w 607497"/>
              <a:gd name="connsiteY26" fmla="*/ 246256 h 606580"/>
              <a:gd name="connsiteX27" fmla="*/ 362582 w 607497"/>
              <a:gd name="connsiteY27" fmla="*/ 271124 h 606580"/>
              <a:gd name="connsiteX28" fmla="*/ 376598 w 607497"/>
              <a:gd name="connsiteY28" fmla="*/ 285118 h 606580"/>
              <a:gd name="connsiteX29" fmla="*/ 363288 w 607497"/>
              <a:gd name="connsiteY29" fmla="*/ 298407 h 606580"/>
              <a:gd name="connsiteX30" fmla="*/ 349273 w 607497"/>
              <a:gd name="connsiteY30" fmla="*/ 284413 h 606580"/>
              <a:gd name="connsiteX31" fmla="*/ 324267 w 607497"/>
              <a:gd name="connsiteY31" fmla="*/ 309381 h 606580"/>
              <a:gd name="connsiteX32" fmla="*/ 338283 w 607497"/>
              <a:gd name="connsiteY32" fmla="*/ 323375 h 606580"/>
              <a:gd name="connsiteX33" fmla="*/ 324973 w 607497"/>
              <a:gd name="connsiteY33" fmla="*/ 336664 h 606580"/>
              <a:gd name="connsiteX34" fmla="*/ 310958 w 607497"/>
              <a:gd name="connsiteY34" fmla="*/ 322670 h 606580"/>
              <a:gd name="connsiteX35" fmla="*/ 285952 w 607497"/>
              <a:gd name="connsiteY35" fmla="*/ 347638 h 606580"/>
              <a:gd name="connsiteX36" fmla="*/ 299967 w 607497"/>
              <a:gd name="connsiteY36" fmla="*/ 361632 h 606580"/>
              <a:gd name="connsiteX37" fmla="*/ 286658 w 607497"/>
              <a:gd name="connsiteY37" fmla="*/ 374922 h 606580"/>
              <a:gd name="connsiteX38" fmla="*/ 272643 w 607497"/>
              <a:gd name="connsiteY38" fmla="*/ 360928 h 606580"/>
              <a:gd name="connsiteX39" fmla="*/ 247637 w 607497"/>
              <a:gd name="connsiteY39" fmla="*/ 385896 h 606580"/>
              <a:gd name="connsiteX40" fmla="*/ 261652 w 607497"/>
              <a:gd name="connsiteY40" fmla="*/ 399890 h 606580"/>
              <a:gd name="connsiteX41" fmla="*/ 248343 w 607497"/>
              <a:gd name="connsiteY41" fmla="*/ 413179 h 606580"/>
              <a:gd name="connsiteX42" fmla="*/ 234327 w 607497"/>
              <a:gd name="connsiteY42" fmla="*/ 399185 h 606580"/>
              <a:gd name="connsiteX43" fmla="*/ 209423 w 607497"/>
              <a:gd name="connsiteY43" fmla="*/ 424153 h 606580"/>
              <a:gd name="connsiteX44" fmla="*/ 223438 w 607497"/>
              <a:gd name="connsiteY44" fmla="*/ 438147 h 606580"/>
              <a:gd name="connsiteX45" fmla="*/ 210128 w 607497"/>
              <a:gd name="connsiteY45" fmla="*/ 451436 h 606580"/>
              <a:gd name="connsiteX46" fmla="*/ 196113 w 607497"/>
              <a:gd name="connsiteY46" fmla="*/ 437442 h 606580"/>
              <a:gd name="connsiteX47" fmla="*/ 171107 w 607497"/>
              <a:gd name="connsiteY47" fmla="*/ 462310 h 606580"/>
              <a:gd name="connsiteX48" fmla="*/ 185123 w 607497"/>
              <a:gd name="connsiteY48" fmla="*/ 476304 h 606580"/>
              <a:gd name="connsiteX49" fmla="*/ 171813 w 607497"/>
              <a:gd name="connsiteY49" fmla="*/ 489593 h 606580"/>
              <a:gd name="connsiteX50" fmla="*/ 157798 w 607497"/>
              <a:gd name="connsiteY50" fmla="*/ 475599 h 606580"/>
              <a:gd name="connsiteX51" fmla="*/ 132792 w 607497"/>
              <a:gd name="connsiteY51" fmla="*/ 500567 h 606580"/>
              <a:gd name="connsiteX52" fmla="*/ 146808 w 607497"/>
              <a:gd name="connsiteY52" fmla="*/ 514561 h 606580"/>
              <a:gd name="connsiteX53" fmla="*/ 133498 w 607497"/>
              <a:gd name="connsiteY53" fmla="*/ 527850 h 606580"/>
              <a:gd name="connsiteX54" fmla="*/ 119483 w 607497"/>
              <a:gd name="connsiteY54" fmla="*/ 513856 h 606580"/>
              <a:gd name="connsiteX55" fmla="*/ 94477 w 607497"/>
              <a:gd name="connsiteY55" fmla="*/ 538824 h 606580"/>
              <a:gd name="connsiteX56" fmla="*/ 108492 w 607497"/>
              <a:gd name="connsiteY56" fmla="*/ 552818 h 606580"/>
              <a:gd name="connsiteX57" fmla="*/ 95183 w 607497"/>
              <a:gd name="connsiteY57" fmla="*/ 566108 h 606580"/>
              <a:gd name="connsiteX58" fmla="*/ 81168 w 607497"/>
              <a:gd name="connsiteY58" fmla="*/ 552114 h 606580"/>
              <a:gd name="connsiteX59" fmla="*/ 45474 w 607497"/>
              <a:gd name="connsiteY59" fmla="*/ 587854 h 606580"/>
              <a:gd name="connsiteX60" fmla="*/ 588743 w 607497"/>
              <a:gd name="connsiteY60" fmla="*/ 587854 h 606580"/>
              <a:gd name="connsiteX61" fmla="*/ 607497 w 607497"/>
              <a:gd name="connsiteY61" fmla="*/ 0 h 606580"/>
              <a:gd name="connsiteX62" fmla="*/ 607497 w 607497"/>
              <a:gd name="connsiteY62" fmla="*/ 606580 h 606580"/>
              <a:gd name="connsiteX63" fmla="*/ 0 w 607497"/>
              <a:gd name="connsiteY63" fmla="*/ 60658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607497" h="606580">
                <a:moveTo>
                  <a:pt x="502724" y="252722"/>
                </a:moveTo>
                <a:lnTo>
                  <a:pt x="253076" y="501978"/>
                </a:lnTo>
                <a:lnTo>
                  <a:pt x="502724" y="501978"/>
                </a:lnTo>
                <a:close/>
                <a:moveTo>
                  <a:pt x="521478" y="207321"/>
                </a:moveTo>
                <a:lnTo>
                  <a:pt x="521478" y="520702"/>
                </a:lnTo>
                <a:lnTo>
                  <a:pt x="207603" y="520702"/>
                </a:lnTo>
                <a:close/>
                <a:moveTo>
                  <a:pt x="588743" y="45405"/>
                </a:moveTo>
                <a:lnTo>
                  <a:pt x="554057" y="79938"/>
                </a:lnTo>
                <a:lnTo>
                  <a:pt x="568073" y="93932"/>
                </a:lnTo>
                <a:lnTo>
                  <a:pt x="554763" y="107221"/>
                </a:lnTo>
                <a:lnTo>
                  <a:pt x="540748" y="93227"/>
                </a:lnTo>
                <a:lnTo>
                  <a:pt x="515742" y="118195"/>
                </a:lnTo>
                <a:lnTo>
                  <a:pt x="529758" y="132189"/>
                </a:lnTo>
                <a:lnTo>
                  <a:pt x="516448" y="145479"/>
                </a:lnTo>
                <a:lnTo>
                  <a:pt x="502433" y="131484"/>
                </a:lnTo>
                <a:lnTo>
                  <a:pt x="477427" y="156452"/>
                </a:lnTo>
                <a:lnTo>
                  <a:pt x="491442" y="170446"/>
                </a:lnTo>
                <a:lnTo>
                  <a:pt x="478133" y="183736"/>
                </a:lnTo>
                <a:lnTo>
                  <a:pt x="464118" y="169742"/>
                </a:lnTo>
                <a:lnTo>
                  <a:pt x="439213" y="194710"/>
                </a:lnTo>
                <a:lnTo>
                  <a:pt x="453127" y="208704"/>
                </a:lnTo>
                <a:lnTo>
                  <a:pt x="439818" y="221993"/>
                </a:lnTo>
                <a:lnTo>
                  <a:pt x="425903" y="207999"/>
                </a:lnTo>
                <a:lnTo>
                  <a:pt x="400898" y="232967"/>
                </a:lnTo>
                <a:lnTo>
                  <a:pt x="414913" y="246860"/>
                </a:lnTo>
                <a:lnTo>
                  <a:pt x="401603" y="260150"/>
                </a:lnTo>
                <a:lnTo>
                  <a:pt x="387588" y="246256"/>
                </a:lnTo>
                <a:lnTo>
                  <a:pt x="362582" y="271124"/>
                </a:lnTo>
                <a:lnTo>
                  <a:pt x="376598" y="285118"/>
                </a:lnTo>
                <a:lnTo>
                  <a:pt x="363288" y="298407"/>
                </a:lnTo>
                <a:lnTo>
                  <a:pt x="349273" y="284413"/>
                </a:lnTo>
                <a:lnTo>
                  <a:pt x="324267" y="309381"/>
                </a:lnTo>
                <a:lnTo>
                  <a:pt x="338283" y="323375"/>
                </a:lnTo>
                <a:lnTo>
                  <a:pt x="324973" y="336664"/>
                </a:lnTo>
                <a:lnTo>
                  <a:pt x="310958" y="322670"/>
                </a:lnTo>
                <a:lnTo>
                  <a:pt x="285952" y="347638"/>
                </a:lnTo>
                <a:lnTo>
                  <a:pt x="299967" y="361632"/>
                </a:lnTo>
                <a:lnTo>
                  <a:pt x="286658" y="374922"/>
                </a:lnTo>
                <a:lnTo>
                  <a:pt x="272643" y="360928"/>
                </a:lnTo>
                <a:lnTo>
                  <a:pt x="247637" y="385896"/>
                </a:lnTo>
                <a:lnTo>
                  <a:pt x="261652" y="399890"/>
                </a:lnTo>
                <a:lnTo>
                  <a:pt x="248343" y="413179"/>
                </a:lnTo>
                <a:lnTo>
                  <a:pt x="234327" y="399185"/>
                </a:lnTo>
                <a:lnTo>
                  <a:pt x="209423" y="424153"/>
                </a:lnTo>
                <a:lnTo>
                  <a:pt x="223438" y="438147"/>
                </a:lnTo>
                <a:lnTo>
                  <a:pt x="210128" y="451436"/>
                </a:lnTo>
                <a:lnTo>
                  <a:pt x="196113" y="437442"/>
                </a:lnTo>
                <a:lnTo>
                  <a:pt x="171107" y="462310"/>
                </a:lnTo>
                <a:lnTo>
                  <a:pt x="185123" y="476304"/>
                </a:lnTo>
                <a:lnTo>
                  <a:pt x="171813" y="489593"/>
                </a:lnTo>
                <a:lnTo>
                  <a:pt x="157798" y="475599"/>
                </a:lnTo>
                <a:lnTo>
                  <a:pt x="132792" y="500567"/>
                </a:lnTo>
                <a:lnTo>
                  <a:pt x="146808" y="514561"/>
                </a:lnTo>
                <a:lnTo>
                  <a:pt x="133498" y="527850"/>
                </a:lnTo>
                <a:lnTo>
                  <a:pt x="119483" y="513856"/>
                </a:lnTo>
                <a:lnTo>
                  <a:pt x="94477" y="538824"/>
                </a:lnTo>
                <a:lnTo>
                  <a:pt x="108492" y="552818"/>
                </a:lnTo>
                <a:lnTo>
                  <a:pt x="95183" y="566108"/>
                </a:lnTo>
                <a:lnTo>
                  <a:pt x="81168" y="552114"/>
                </a:lnTo>
                <a:lnTo>
                  <a:pt x="45474" y="587854"/>
                </a:lnTo>
                <a:lnTo>
                  <a:pt x="588743" y="587854"/>
                </a:lnTo>
                <a:close/>
                <a:moveTo>
                  <a:pt x="607497" y="0"/>
                </a:moveTo>
                <a:lnTo>
                  <a:pt x="607497" y="606580"/>
                </a:lnTo>
                <a:lnTo>
                  <a:pt x="0" y="606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8057" y="35078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测距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3070" y="1388745"/>
            <a:ext cx="4296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>
                <a:sym typeface="+mn-ea"/>
              </a:rPr>
              <a:t>广义朗伯模型：</a:t>
            </a:r>
            <a:endParaRPr lang="zh-CN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3403" r="10363"/>
          <a:stretch>
            <a:fillRect/>
          </a:stretch>
        </p:blipFill>
        <p:spPr>
          <a:xfrm>
            <a:off x="6595745" y="920750"/>
            <a:ext cx="5310505" cy="5629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" y="1906905"/>
            <a:ext cx="6181725" cy="838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" y="2847340"/>
            <a:ext cx="6219825" cy="9429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0" y="3892550"/>
            <a:ext cx="6162675" cy="10572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33070" y="5160645"/>
            <a:ext cx="59626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应用模型不可知技术：</a:t>
            </a:r>
            <a:endParaRPr lang="zh-CN" altLang="en-US"/>
          </a:p>
          <a:p>
            <a:r>
              <a:rPr lang="zh-CN" altLang="en-US"/>
              <a:t>基于神经网络的函数近似或多项式插值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566660" y="4792345"/>
            <a:ext cx="42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9993630" y="4679315"/>
            <a:ext cx="42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9376410" y="4766310"/>
            <a:ext cx="27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9970135" y="1702435"/>
            <a:ext cx="27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</a:t>
            </a:r>
            <a:endParaRPr lang="en-US" altLang="zh-CN"/>
          </a:p>
        </p:txBody>
      </p:sp>
      <p:sp>
        <p:nvSpPr>
          <p:cNvPr id="10" name="左大括号 9"/>
          <p:cNvSpPr/>
          <p:nvPr/>
        </p:nvSpPr>
        <p:spPr>
          <a:xfrm rot="2340000">
            <a:off x="8277225" y="1066800"/>
            <a:ext cx="420370" cy="38481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771130" y="2543175"/>
            <a:ext cx="62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dn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072" y="36602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采用弹簧松弛技术的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维定位</a:t>
            </a:r>
            <a:endParaRPr lang="zh-CN" altLang="en-US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29740" y="1576070"/>
            <a:ext cx="5189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胡克定律</a:t>
            </a:r>
            <a:r>
              <a:rPr lang="zh-CN" altLang="en-US"/>
              <a:t>：弹簧</a:t>
            </a:r>
            <a:r>
              <a:rPr lang="en-US" altLang="zh-CN"/>
              <a:t>(</a:t>
            </a:r>
            <a:r>
              <a:rPr lang="zh-CN" altLang="en-US"/>
              <a:t>压缩和拉伸</a:t>
            </a:r>
            <a:r>
              <a:rPr lang="en-US" altLang="zh-CN"/>
              <a:t>)</a:t>
            </a:r>
            <a:r>
              <a:rPr lang="zh-CN" altLang="en-US"/>
              <a:t>的力与位移成正比。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9740" y="3212465"/>
            <a:ext cx="6124575" cy="495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29740" y="2121535"/>
            <a:ext cx="567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由胡克定律，</a:t>
            </a:r>
            <a:r>
              <a:rPr lang="en-US" altLang="zh-CN" b="1"/>
              <a:t>SR</a:t>
            </a:r>
            <a:r>
              <a:rPr lang="zh-CN" altLang="en-US" b="1"/>
              <a:t>算法在净力为</a:t>
            </a:r>
            <a:r>
              <a:rPr lang="en-US" altLang="zh-CN" b="1"/>
              <a:t>0</a:t>
            </a:r>
            <a:r>
              <a:rPr lang="zh-CN" altLang="en-US" b="1"/>
              <a:t>或小于阈值时停止。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1729740" y="2667000"/>
            <a:ext cx="567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灯具或锚节点</a:t>
            </a:r>
            <a:r>
              <a:rPr lang="en-US" altLang="zh-CN" b="1"/>
              <a:t>2</a:t>
            </a:r>
            <a:r>
              <a:rPr lang="zh-CN" altLang="en-US" b="1"/>
              <a:t>维</a:t>
            </a:r>
            <a:r>
              <a:rPr lang="zh-CN" b="1"/>
              <a:t>位置坐标包括笛卡尔坐标和极坐标：</a:t>
            </a:r>
            <a:endParaRPr lang="zh-CN" altLang="en-US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40" y="4430395"/>
            <a:ext cx="6153150" cy="6667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29740" y="3884930"/>
            <a:ext cx="7263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目标或待定位节点的估计</a:t>
            </a:r>
            <a:r>
              <a:rPr lang="en-US" altLang="zh-CN" b="1"/>
              <a:t>2</a:t>
            </a:r>
            <a:r>
              <a:rPr lang="zh-CN" altLang="en-US" b="1"/>
              <a:t>维</a:t>
            </a:r>
            <a:r>
              <a:rPr lang="zh-CN" b="1"/>
              <a:t>位置坐标包括笛卡尔坐标和极坐标：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072" y="36602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采用弹簧松弛技术的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维定位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2970" y="1510030"/>
            <a:ext cx="5165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弹簧自然长度：</a:t>
            </a:r>
            <a:endParaRPr lang="zh-CN" altLang="en-US" b="1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970" y="1987550"/>
            <a:ext cx="5800725" cy="590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2970" y="2687320"/>
            <a:ext cx="567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弹簧当前长度：</a:t>
            </a:r>
            <a:endParaRPr lang="zh-CN" altLang="en-US" b="1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" y="3164840"/>
            <a:ext cx="5801360" cy="7143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02970" y="3988435"/>
            <a:ext cx="567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弹簧位移：</a:t>
            </a:r>
            <a:endParaRPr lang="zh-CN" altLang="en-US" b="1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05" y="4420870"/>
            <a:ext cx="5800725" cy="43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3403" r="10363"/>
          <a:stretch>
            <a:fillRect/>
          </a:stretch>
        </p:blipFill>
        <p:spPr>
          <a:xfrm>
            <a:off x="6814820" y="1066800"/>
            <a:ext cx="5310505" cy="5629275"/>
          </a:xfrm>
          <a:prstGeom prst="rect">
            <a:avLst/>
          </a:prstGeom>
        </p:spPr>
      </p:pic>
      <p:sp>
        <p:nvSpPr>
          <p:cNvPr id="3" name="左大括号 2"/>
          <p:cNvSpPr/>
          <p:nvPr/>
        </p:nvSpPr>
        <p:spPr>
          <a:xfrm rot="2220000">
            <a:off x="8496300" y="1171575"/>
            <a:ext cx="420370" cy="38481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009255" y="2676525"/>
            <a:ext cx="621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dn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804785" y="4859020"/>
            <a:ext cx="42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0231755" y="4745990"/>
            <a:ext cx="42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9614535" y="4832985"/>
            <a:ext cx="27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0208260" y="1769110"/>
            <a:ext cx="27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072" y="36602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采用弹簧松弛技术的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维定位</a:t>
            </a:r>
            <a:endParaRPr lang="zh-CN" altLang="en-US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71320" y="1510030"/>
            <a:ext cx="567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施加在弹簧上的分力：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1671320" y="2602230"/>
            <a:ext cx="567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>
                <a:sym typeface="+mn-ea"/>
              </a:rPr>
              <a:t>施加在弹簧上的合力：</a:t>
            </a:r>
            <a:endParaRPr lang="zh-CN" altLang="en-US" b="1"/>
          </a:p>
        </p:txBody>
      </p:sp>
      <p:sp>
        <p:nvSpPr>
          <p:cNvPr id="13" name="文本框 12"/>
          <p:cNvSpPr txBox="1"/>
          <p:nvPr/>
        </p:nvSpPr>
        <p:spPr>
          <a:xfrm>
            <a:off x="1671320" y="3847465"/>
            <a:ext cx="567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每次</a:t>
            </a:r>
            <a:r>
              <a:rPr lang="en-US" altLang="zh-CN" b="1"/>
              <a:t>SR</a:t>
            </a:r>
            <a:r>
              <a:rPr lang="zh-CN" altLang="en-US" b="1"/>
              <a:t>迭代后的新估计值</a:t>
            </a:r>
            <a:r>
              <a:rPr lang="zh-CN" b="1"/>
              <a:t>：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7135"/>
          <a:stretch>
            <a:fillRect/>
          </a:stretch>
        </p:blipFill>
        <p:spPr>
          <a:xfrm>
            <a:off x="1671320" y="1988185"/>
            <a:ext cx="6181725" cy="504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20" y="3080385"/>
            <a:ext cx="6267450" cy="668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b="12615"/>
          <a:stretch>
            <a:fillRect/>
          </a:stretch>
        </p:blipFill>
        <p:spPr>
          <a:xfrm>
            <a:off x="1671320" y="4325620"/>
            <a:ext cx="6181725" cy="545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320" y="5454650"/>
            <a:ext cx="6366510" cy="7359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71320" y="4976495"/>
            <a:ext cx="567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迭代的约束条件：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系统实现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Implementation VLP System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9989" y="340681"/>
            <a:ext cx="6000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4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8750" y="2087245"/>
            <a:ext cx="202057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1650" y="2650668"/>
            <a:ext cx="1390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FOUR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1"/>
          <p:cNvSpPr>
            <a:spLocks noGrp="1"/>
          </p:cNvSpPr>
          <p:nvPr/>
        </p:nvSpPr>
        <p:spPr>
          <a:xfrm>
            <a:off x="1830154" y="17960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b="1" dirty="0">
                <a:latin typeface="微软雅黑" panose="020B0503020204020204" charset="-122"/>
                <a:ea typeface="微软雅黑" panose="020B0503020204020204" charset="-122"/>
              </a:rPr>
              <a:t>应对实验室安全问题</a:t>
            </a:r>
            <a:endParaRPr lang="zh-CN" altLang="en-US" sz="3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z="675" smtClean="0"/>
            </a:fld>
            <a:endParaRPr lang="zh-CN" altLang="en-US" sz="675"/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4965065" y="2468245"/>
            <a:ext cx="266700" cy="5803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231765" y="2468245"/>
            <a:ext cx="7042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îşḷíďè"/>
          <p:cNvSpPr/>
          <p:nvPr/>
        </p:nvSpPr>
        <p:spPr>
          <a:xfrm>
            <a:off x="5194300" y="2432050"/>
            <a:ext cx="76200" cy="8255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/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 flipV="1">
            <a:off x="4963160" y="2197735"/>
            <a:ext cx="241935" cy="2463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135495" y="3208020"/>
            <a:ext cx="240665" cy="5232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348095" y="4438650"/>
            <a:ext cx="7042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6081395" y="4450080"/>
            <a:ext cx="266700" cy="5803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928870" y="4434205"/>
            <a:ext cx="266700" cy="5803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îsḷïḓe"/>
          <p:cNvSpPr/>
          <p:nvPr/>
        </p:nvSpPr>
        <p:spPr>
          <a:xfrm>
            <a:off x="6090285" y="1906905"/>
            <a:ext cx="1236980" cy="1161415"/>
          </a:xfrm>
          <a:prstGeom prst="hexagon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/>
          </a:p>
        </p:txBody>
      </p:sp>
      <p:sp>
        <p:nvSpPr>
          <p:cNvPr id="15" name="ïṩḻïḋè"/>
          <p:cNvSpPr/>
          <p:nvPr/>
        </p:nvSpPr>
        <p:spPr>
          <a:xfrm>
            <a:off x="6071235" y="3185160"/>
            <a:ext cx="1236980" cy="1161415"/>
          </a:xfrm>
          <a:prstGeom prst="hexagon">
            <a:avLst/>
          </a:prstGeom>
          <a:solidFill>
            <a:schemeClr val="accent1">
              <a:lumMod val="10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1500" b="1" dirty="0"/>
              <a:t>插座</a:t>
            </a:r>
            <a:endParaRPr lang="zh-CN" altLang="en-US" sz="1500" b="1" dirty="0"/>
          </a:p>
        </p:txBody>
      </p:sp>
      <p:sp>
        <p:nvSpPr>
          <p:cNvPr id="16" name="íṥḷíḑé"/>
          <p:cNvSpPr/>
          <p:nvPr/>
        </p:nvSpPr>
        <p:spPr>
          <a:xfrm>
            <a:off x="3966210" y="3192145"/>
            <a:ext cx="1236980" cy="1161415"/>
          </a:xfrm>
          <a:prstGeom prst="hexagon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/>
          </a:p>
        </p:txBody>
      </p:sp>
      <p:sp>
        <p:nvSpPr>
          <p:cNvPr id="17" name="íŝḷïḋè"/>
          <p:cNvSpPr/>
          <p:nvPr/>
        </p:nvSpPr>
        <p:spPr>
          <a:xfrm>
            <a:off x="5042535" y="3830955"/>
            <a:ext cx="1236980" cy="1161415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1500" b="1" dirty="0"/>
              <a:t>门禁</a:t>
            </a:r>
            <a:endParaRPr lang="zh-CN" altLang="en-US" sz="1500" b="1" dirty="0"/>
          </a:p>
        </p:txBody>
      </p:sp>
      <p:sp>
        <p:nvSpPr>
          <p:cNvPr id="18" name="islîdê"/>
          <p:cNvSpPr/>
          <p:nvPr/>
        </p:nvSpPr>
        <p:spPr>
          <a:xfrm>
            <a:off x="5013960" y="2545080"/>
            <a:ext cx="1236980" cy="1161415"/>
          </a:xfrm>
          <a:prstGeom prst="hexagon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/>
            <a:r>
              <a:rPr lang="zh-CN" altLang="en-US" sz="1500" b="1" dirty="0" smtClean="0"/>
              <a:t>边缘</a:t>
            </a:r>
            <a:endParaRPr lang="zh-CN" altLang="en-US" sz="1500" b="1" dirty="0"/>
          </a:p>
        </p:txBody>
      </p:sp>
      <p:sp>
        <p:nvSpPr>
          <p:cNvPr id="19" name="ïŝlîďè"/>
          <p:cNvSpPr/>
          <p:nvPr/>
        </p:nvSpPr>
        <p:spPr>
          <a:xfrm>
            <a:off x="7138670" y="3816985"/>
            <a:ext cx="1236980" cy="1161415"/>
          </a:xfrm>
          <a:prstGeom prst="hexagon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/>
          </a:p>
        </p:txBody>
      </p:sp>
      <p:sp>
        <p:nvSpPr>
          <p:cNvPr id="27" name="î$ḷîdê"/>
          <p:cNvSpPr txBox="1"/>
          <p:nvPr/>
        </p:nvSpPr>
        <p:spPr>
          <a:xfrm>
            <a:off x="7488555" y="2646680"/>
            <a:ext cx="1875790" cy="3073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68580" tIns="34290" rIns="68580" bIns="34290" anchor="ctr" anchorCtr="0">
            <a:normAutofit fontScale="97500" lnSpcReduction="20000"/>
          </a:bodyPr>
          <a:lstStyle/>
          <a:p>
            <a:pPr defTabSz="913765">
              <a:buSzPct val="25000"/>
              <a:defRPr/>
            </a:pPr>
            <a:r>
              <a:rPr lang="zh-CN" altLang="de-DE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安全用电</a:t>
            </a:r>
            <a:endParaRPr lang="zh-CN" altLang="de-DE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íSļíďê"/>
          <p:cNvSpPr txBox="1"/>
          <p:nvPr/>
        </p:nvSpPr>
        <p:spPr>
          <a:xfrm>
            <a:off x="7419975" y="2947670"/>
            <a:ext cx="1967230" cy="44640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rmAutofit/>
          </a:bodyPr>
          <a:lstStyle/>
          <a:p>
            <a:pPr defTabSz="913765">
              <a:lnSpc>
                <a:spcPct val="150000"/>
              </a:lnSpc>
              <a:buSzPct val="25000"/>
              <a:defRPr/>
            </a:pPr>
            <a:r>
              <a:rPr lang="zh-CN" altLang="en-US" sz="9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电参数可查可控可追溯，精细化管理</a:t>
            </a:r>
            <a:endParaRPr lang="zh-CN" altLang="en-US" sz="9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îṣḷîḓé"/>
          <p:cNvSpPr txBox="1"/>
          <p:nvPr/>
        </p:nvSpPr>
        <p:spPr>
          <a:xfrm>
            <a:off x="2905760" y="5481320"/>
            <a:ext cx="2364740" cy="44640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rmAutofit/>
          </a:bodyPr>
          <a:lstStyle/>
          <a:p>
            <a:pPr defTabSz="913765">
              <a:lnSpc>
                <a:spcPct val="150000"/>
              </a:lnSpc>
              <a:buSzPct val="25000"/>
              <a:defRPr/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从人员的出入情况分析人的行为习惯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ïṡľidé"/>
          <p:cNvSpPr txBox="1"/>
          <p:nvPr/>
        </p:nvSpPr>
        <p:spPr>
          <a:xfrm>
            <a:off x="2587625" y="1840865"/>
            <a:ext cx="2364740" cy="307340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ctr" anchorCtr="0">
            <a:normAutofit fontScale="97500" lnSpcReduction="20000"/>
          </a:bodyPr>
          <a:lstStyle/>
          <a:p>
            <a:pPr defTabSz="913765">
              <a:buSzPct val="25000"/>
              <a:defRPr/>
            </a:pPr>
            <a:endParaRPr lang="zh-CN" altLang="de-DE" sz="15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iṧḷíḓè"/>
          <p:cNvSpPr txBox="1"/>
          <p:nvPr/>
        </p:nvSpPr>
        <p:spPr>
          <a:xfrm>
            <a:off x="2679065" y="2144395"/>
            <a:ext cx="2118995" cy="446405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 anchor="t" anchorCtr="0">
            <a:noAutofit/>
          </a:bodyPr>
          <a:lstStyle/>
          <a:p>
            <a:pPr defTabSz="913765">
              <a:lnSpc>
                <a:spcPct val="150000"/>
              </a:lnSpc>
              <a:buSzPct val="25000"/>
              <a:defRPr/>
            </a:pPr>
            <a:r>
              <a:rPr lang="zh-CN" altLang="en-US" sz="900" dirty="0">
                <a:latin typeface="微软雅黑" panose="020B0503020204020204" charset="-122"/>
                <a:ea typeface="微软雅黑" panose="020B0503020204020204" charset="-122"/>
              </a:rPr>
              <a:t>数据汇聚接入，从实验室传感器数据发现、识别和预测实验室的不安全行为和因素</a:t>
            </a:r>
            <a:endParaRPr lang="zh-CN" altLang="en-US" sz="9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01727" y="4259149"/>
            <a:ext cx="52832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bg1"/>
                </a:solidFill>
              </a:rPr>
              <a:t>传感</a:t>
            </a:r>
            <a:endParaRPr lang="zh-CN" altLang="en-US" sz="1350" b="1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20531" y="3633896"/>
            <a:ext cx="52832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bg1"/>
                </a:solidFill>
              </a:rPr>
              <a:t>传感</a:t>
            </a:r>
            <a:endParaRPr lang="zh-CN" altLang="en-US" sz="1350" b="1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46327" y="2334957"/>
            <a:ext cx="528320" cy="299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50" b="1" dirty="0">
                <a:solidFill>
                  <a:schemeClr val="bg1"/>
                </a:solidFill>
              </a:rPr>
              <a:t>传感</a:t>
            </a:r>
            <a:endParaRPr lang="zh-CN" altLang="en-US" sz="1350" b="1" dirty="0">
              <a:solidFill>
                <a:schemeClr val="bg1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V="1">
            <a:off x="7111773" y="2983400"/>
            <a:ext cx="318442" cy="2165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îşḷíďè"/>
          <p:cNvSpPr/>
          <p:nvPr/>
        </p:nvSpPr>
        <p:spPr>
          <a:xfrm>
            <a:off x="7097810" y="3158672"/>
            <a:ext cx="75983" cy="826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/>
          </a:p>
        </p:txBody>
      </p:sp>
      <p:sp>
        <p:nvSpPr>
          <p:cNvPr id="36" name="î$ḷîdê"/>
          <p:cNvSpPr txBox="1"/>
          <p:nvPr/>
        </p:nvSpPr>
        <p:spPr>
          <a:xfrm>
            <a:off x="2747442" y="1838980"/>
            <a:ext cx="1935327" cy="307364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txBody>
          <a:bodyPr wrap="square" lIns="68580" tIns="34290" rIns="68580" bIns="34290" anchor="ctr" anchorCtr="0">
            <a:normAutofit fontScale="97500" lnSpcReduction="20000"/>
          </a:bodyPr>
          <a:lstStyle/>
          <a:p>
            <a:pPr defTabSz="913765">
              <a:buSzPct val="25000"/>
              <a:defRPr/>
            </a:pPr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安全态势分析评估</a:t>
            </a:r>
            <a:endParaRPr lang="zh-CN" altLang="en-US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î$ḷîdê"/>
          <p:cNvSpPr txBox="1"/>
          <p:nvPr/>
        </p:nvSpPr>
        <p:spPr>
          <a:xfrm>
            <a:off x="2970877" y="5139314"/>
            <a:ext cx="1781962" cy="307364"/>
          </a:xfrm>
          <a:prstGeom prst="rect">
            <a:avLst/>
          </a:prstGeom>
          <a:solidFill>
            <a:srgbClr val="A9D18E"/>
          </a:solidFill>
          <a:ln>
            <a:noFill/>
          </a:ln>
        </p:spPr>
        <p:txBody>
          <a:bodyPr wrap="square" lIns="68580" tIns="34290" rIns="68580" bIns="34290" anchor="ctr" anchorCtr="0">
            <a:normAutofit fontScale="97500" lnSpcReduction="20000"/>
          </a:bodyPr>
          <a:lstStyle/>
          <a:p>
            <a:pPr defTabSz="913765">
              <a:buSzPct val="25000"/>
              <a:defRPr/>
            </a:pPr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智能门禁</a:t>
            </a:r>
            <a:endParaRPr lang="zh-CN" altLang="en-US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4828268" y="5042666"/>
            <a:ext cx="313793" cy="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îşḷíďè"/>
          <p:cNvSpPr/>
          <p:nvPr/>
        </p:nvSpPr>
        <p:spPr>
          <a:xfrm>
            <a:off x="5141507" y="4968376"/>
            <a:ext cx="75983" cy="8261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7" grpId="0" bldLvl="0" animBg="1"/>
      <p:bldP spid="30" grpId="1"/>
      <p:bldP spid="37" grpId="1" animBg="1"/>
      <p:bldP spid="27" grpId="0" bldLvl="0" animBg="1"/>
      <p:bldP spid="28" grpId="0"/>
      <p:bldP spid="27" grpId="1" animBg="1"/>
      <p:bldP spid="28" grpId="1"/>
      <p:bldP spid="32" grpId="0"/>
      <p:bldP spid="36" grpId="0" bldLvl="0" animBg="1"/>
      <p:bldP spid="32" grpId="1"/>
      <p:bldP spid="3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072" y="36602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系统实现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5685" y="4058920"/>
            <a:ext cx="9903460" cy="25450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85" y="1156970"/>
            <a:ext cx="9728835" cy="2747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072" y="36602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系统实现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08760" y="1556385"/>
            <a:ext cx="5473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每个灯具使用一个</a:t>
            </a:r>
            <a:r>
              <a:rPr lang="zh-CN" altLang="en-US" b="1"/>
              <a:t>正弦波</a:t>
            </a:r>
            <a:endParaRPr lang="zh-CN" altLang="en-US" b="1"/>
          </a:p>
        </p:txBody>
      </p:sp>
      <p:sp>
        <p:nvSpPr>
          <p:cNvPr id="4" name="文本框 3"/>
          <p:cNvSpPr txBox="1"/>
          <p:nvPr/>
        </p:nvSpPr>
        <p:spPr>
          <a:xfrm>
            <a:off x="1508760" y="3937635"/>
            <a:ext cx="5473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前端主要是</a:t>
            </a:r>
            <a:r>
              <a:rPr lang="zh-CN" altLang="en-US" b="1"/>
              <a:t>设备管理和配置灯具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1508760" y="2350135"/>
            <a:ext cx="4752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接收标签，</a:t>
            </a:r>
            <a:r>
              <a:rPr lang="zh-CN" altLang="en-US" b="1"/>
              <a:t>消除环境的影响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1508760" y="3143885"/>
            <a:ext cx="413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接收标签具有惯性测量单元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08760" y="4731385"/>
            <a:ext cx="9595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数据可视化和一定数量的样本用于</a:t>
            </a:r>
            <a:r>
              <a:rPr lang="en-US" altLang="zh-CN" b="1"/>
              <a:t>FFT</a:t>
            </a:r>
            <a:r>
              <a:rPr lang="zh-CN" altLang="en-US"/>
              <a:t>快速傅里叶变换，数据</a:t>
            </a:r>
            <a:r>
              <a:rPr lang="en-US" altLang="zh-CN"/>
              <a:t>JSON</a:t>
            </a:r>
            <a:r>
              <a:rPr lang="zh-CN" altLang="en-US"/>
              <a:t>化用于存储和分析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508760" y="5525135"/>
            <a:ext cx="523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分解</a:t>
            </a:r>
            <a:r>
              <a:rPr lang="en-US" altLang="zh-CN"/>
              <a:t>12.2hz</a:t>
            </a:r>
            <a:r>
              <a:rPr lang="zh-CN" altLang="en-US"/>
              <a:t>，可以分析出</a:t>
            </a:r>
            <a:r>
              <a:rPr lang="en-US" altLang="zh-CN" b="1"/>
              <a:t>4</a:t>
            </a:r>
            <a:r>
              <a:rPr lang="zh-CN" altLang="en-US" b="1"/>
              <a:t>个灯具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072" y="36602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系统实现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门窗关闭的</a:t>
            </a:r>
            <a:r>
              <a:rPr lang="zh-CN" altLang="en-US">
                <a:sym typeface="+mn-ea"/>
              </a:rPr>
              <a:t>受控环境</a:t>
            </a:r>
            <a:endParaRPr lang="zh-CN" altLang="en-US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045" y="1123950"/>
            <a:ext cx="10963275" cy="461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072" y="36602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系统实现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门窗关闭的受控环境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930" y="1209675"/>
            <a:ext cx="9395460" cy="516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3530" y="365760"/>
            <a:ext cx="8321675" cy="55499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系统实现</a:t>
            </a:r>
            <a:r>
              <a:rPr lang="en-US" altLang="zh-CN">
                <a:sym typeface="+mn-ea"/>
              </a:rPr>
              <a:t>--</a:t>
            </a:r>
            <a:r>
              <a:rPr lang="zh-CN" altLang="en-US">
                <a:sym typeface="+mn-ea"/>
              </a:rPr>
              <a:t>开放式办公室门厅与受控环境对比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190" y="1155700"/>
            <a:ext cx="10168255" cy="5396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实验结果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Results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9989" y="340681"/>
            <a:ext cx="6000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5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8750" y="2087245"/>
            <a:ext cx="202057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05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1650" y="2650668"/>
            <a:ext cx="1390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FIVE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3530" y="365760"/>
            <a:ext cx="8321675" cy="554990"/>
          </a:xfrm>
        </p:spPr>
        <p:txBody>
          <a:bodyPr>
            <a:normAutofit fontScale="90000"/>
          </a:bodyPr>
          <a:p>
            <a:r>
              <a:rPr lang="zh-CN">
                <a:sym typeface="+mn-ea"/>
              </a:rPr>
              <a:t>参数对定位误差和</a:t>
            </a:r>
            <a:r>
              <a:rPr lang="en-US" altLang="zh-CN">
                <a:sym typeface="+mn-ea"/>
              </a:rPr>
              <a:t>SR</a:t>
            </a:r>
            <a:r>
              <a:rPr lang="zh-CN" altLang="en-US">
                <a:sym typeface="+mn-ea"/>
              </a:rPr>
              <a:t>算法迭代次数的影响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695" y="1214120"/>
            <a:ext cx="11229975" cy="4429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3530" y="365760"/>
            <a:ext cx="8321675" cy="55499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与最小二乘法</a:t>
            </a:r>
            <a:r>
              <a:rPr lang="en-US" altLang="zh-CN">
                <a:sym typeface="+mn-ea"/>
              </a:rPr>
              <a:t>lateration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WKNN</a:t>
            </a:r>
            <a:r>
              <a:rPr lang="zh-CN" altLang="en-US">
                <a:sym typeface="+mn-ea"/>
              </a:rPr>
              <a:t>对比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571625"/>
            <a:ext cx="11144250" cy="3714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3530" y="365760"/>
            <a:ext cx="8321675" cy="554990"/>
          </a:xfrm>
        </p:spPr>
        <p:txBody>
          <a:bodyPr>
            <a:normAutofit fontScale="90000"/>
          </a:bodyPr>
          <a:p>
            <a:r>
              <a:rPr lang="zh-CN">
                <a:sym typeface="+mn-ea"/>
              </a:rPr>
              <a:t>实验环境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下的结果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1145540"/>
            <a:ext cx="8063230" cy="5658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总结和思考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Conclusion and thinking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9989" y="340681"/>
            <a:ext cx="6000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6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8750" y="2087245"/>
            <a:ext cx="202057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06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1650" y="2650668"/>
            <a:ext cx="13906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SIX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072" y="36602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读文献及来源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rcRect r="1044"/>
          <a:stretch>
            <a:fillRect/>
          </a:stretch>
        </p:blipFill>
        <p:spPr>
          <a:xfrm>
            <a:off x="1534160" y="1238250"/>
            <a:ext cx="9028430" cy="2033270"/>
          </a:xfrm>
          <a:prstGeom prst="rect">
            <a:avLst/>
          </a:prstGeom>
        </p:spPr>
      </p:pic>
      <p:graphicFrame>
        <p:nvGraphicFramePr>
          <p:cNvPr id="21" name="图表 20"/>
          <p:cNvGraphicFramePr/>
          <p:nvPr/>
        </p:nvGraphicFramePr>
        <p:xfrm>
          <a:off x="3724910" y="3461385"/>
          <a:ext cx="4465320" cy="3202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2" name="矩形 21"/>
          <p:cNvSpPr/>
          <p:nvPr/>
        </p:nvSpPr>
        <p:spPr>
          <a:xfrm>
            <a:off x="6390640" y="1105535"/>
            <a:ext cx="514350" cy="2257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3530" y="365760"/>
            <a:ext cx="8321675" cy="554990"/>
          </a:xfrm>
        </p:spPr>
        <p:txBody>
          <a:bodyPr>
            <a:normAutofit fontScale="90000"/>
          </a:bodyPr>
          <a:p>
            <a:r>
              <a:rPr lang="zh-CN">
                <a:sym typeface="+mn-ea"/>
              </a:rPr>
              <a:t>作者的总结</a:t>
            </a:r>
            <a:endParaRPr 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79220" y="1623695"/>
            <a:ext cx="81845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本文的工作：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VLP</a:t>
            </a:r>
            <a:r>
              <a:rPr lang="zh-CN" altLang="en-US"/>
              <a:t>的</a:t>
            </a:r>
            <a:r>
              <a:rPr lang="zh-CN" altLang="en-US" b="1"/>
              <a:t>新颖实现</a:t>
            </a:r>
            <a:r>
              <a:rPr lang="zh-CN" altLang="en-US"/>
              <a:t>，采用</a:t>
            </a:r>
            <a:r>
              <a:rPr lang="zh-CN" altLang="en-US" b="1"/>
              <a:t>弹簧松弛</a:t>
            </a:r>
            <a:r>
              <a:rPr lang="zh-CN" altLang="en-US"/>
              <a:t>算法技术，改进现有</a:t>
            </a:r>
            <a:r>
              <a:rPr lang="zh-CN" altLang="en-US" b="1"/>
              <a:t>商业部署的</a:t>
            </a:r>
            <a:r>
              <a:rPr lang="en-US" altLang="zh-CN" b="1"/>
              <a:t>LED</a:t>
            </a:r>
            <a:r>
              <a:rPr lang="zh-CN" altLang="en-US" b="1"/>
              <a:t>灯具</a:t>
            </a:r>
            <a:r>
              <a:rPr lang="zh-CN" altLang="en-US"/>
              <a:t>，利用</a:t>
            </a:r>
            <a:r>
              <a:rPr lang="en-US" altLang="zh-CN"/>
              <a:t>RSS</a:t>
            </a:r>
            <a:r>
              <a:rPr lang="zh-CN" altLang="en-US"/>
              <a:t>来定位携带</a:t>
            </a:r>
            <a:r>
              <a:rPr lang="zh-CN" altLang="en-US" b="1"/>
              <a:t>低成本</a:t>
            </a:r>
            <a:r>
              <a:rPr lang="zh-CN" altLang="en-US"/>
              <a:t>具有</a:t>
            </a:r>
            <a:r>
              <a:rPr lang="en-US" altLang="zh-CN"/>
              <a:t>PD</a:t>
            </a:r>
            <a:r>
              <a:rPr lang="zh-CN" altLang="en-US"/>
              <a:t>的标签。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79220" y="2883535"/>
            <a:ext cx="73228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未来的工作：</a:t>
            </a:r>
            <a:endParaRPr lang="zh-CN" altLang="en-US"/>
          </a:p>
          <a:p>
            <a:r>
              <a:rPr lang="zh-CN" altLang="en-US"/>
              <a:t>目前假定弹簧是相同的，未来考虑</a:t>
            </a:r>
            <a:r>
              <a:rPr lang="zh-CN" altLang="en-US" b="1"/>
              <a:t>可变弹簧强度</a:t>
            </a:r>
            <a:r>
              <a:rPr lang="zh-CN" altLang="en-US"/>
              <a:t>的概念，这种方法的收敛性，稳定性和计算发展性的理论也值得研究。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79220" y="4143375"/>
            <a:ext cx="7853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本文没有考虑先前的位置估计，未来考虑</a:t>
            </a:r>
            <a:r>
              <a:rPr lang="zh-CN" altLang="en-US" b="1"/>
              <a:t>连续位置跟踪</a:t>
            </a:r>
            <a:r>
              <a:rPr lang="zh-CN" altLang="en-US"/>
              <a:t>的应用，如</a:t>
            </a:r>
            <a:r>
              <a:rPr lang="en-US" altLang="zh-CN"/>
              <a:t>SLAM</a:t>
            </a:r>
            <a:r>
              <a:rPr lang="zh-CN" altLang="en-US"/>
              <a:t>等。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379220" y="4849495"/>
            <a:ext cx="8053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本文假定了标签表面和天花板平行，未来考虑</a:t>
            </a:r>
            <a:r>
              <a:rPr lang="zh-CN" altLang="en-US" b="1"/>
              <a:t>一定倾斜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79220" y="5555615"/>
            <a:ext cx="8724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未来可以处采用</a:t>
            </a:r>
            <a:r>
              <a:rPr lang="zh-CN" altLang="en-US" b="1"/>
              <a:t>改进的衰减模型</a:t>
            </a:r>
            <a:r>
              <a:rPr lang="zh-CN" altLang="en-US"/>
              <a:t>解释多径反射，更精确测距来改善定位性能。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3530" y="365760"/>
            <a:ext cx="8321675" cy="554990"/>
          </a:xfrm>
        </p:spPr>
        <p:txBody>
          <a:bodyPr>
            <a:normAutofit fontScale="90000"/>
          </a:bodyPr>
          <a:p>
            <a:r>
              <a:rPr lang="zh-CN">
                <a:sym typeface="+mn-ea"/>
              </a:rPr>
              <a:t>读者的思考与行动</a:t>
            </a:r>
            <a:endParaRPr lang="en-US" altLang="zh-CN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6270" y="1224280"/>
            <a:ext cx="7169785" cy="4879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238" t="7559" b="24286"/>
          <a:stretch>
            <a:fillRect/>
          </a:stretch>
        </p:blipFill>
        <p:spPr>
          <a:xfrm>
            <a:off x="490855" y="5166360"/>
            <a:ext cx="1943100" cy="1076325"/>
          </a:xfrm>
          <a:prstGeom prst="rect">
            <a:avLst/>
          </a:prstGeom>
        </p:spPr>
      </p:pic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737090" y="6067108"/>
          <a:ext cx="13589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1358900" imgH="444500" progId="Package">
                  <p:embed/>
                </p:oleObj>
              </mc:Choice>
              <mc:Fallback>
                <p:oleObj name="" r:id="rId3" imgW="1358900" imgH="44450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37090" y="6067108"/>
                        <a:ext cx="13589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l="328" t="17875" r="-328" b="22996"/>
          <a:stretch>
            <a:fillRect/>
          </a:stretch>
        </p:blipFill>
        <p:spPr>
          <a:xfrm>
            <a:off x="269240" y="1130300"/>
            <a:ext cx="4659630" cy="2428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9415" y="1224280"/>
            <a:ext cx="2703195" cy="1765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105" y="120650"/>
            <a:ext cx="4269740" cy="800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Thanks for your listening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072" y="36602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文献的研究团队分布</a:t>
            </a:r>
            <a:endParaRPr lang="zh-CN" altLang="en-US"/>
          </a:p>
        </p:txBody>
      </p:sp>
      <p:grpSp>
        <p:nvGrpSpPr>
          <p:cNvPr id="190" name="组合 189"/>
          <p:cNvGrpSpPr/>
          <p:nvPr/>
        </p:nvGrpSpPr>
        <p:grpSpPr>
          <a:xfrm>
            <a:off x="3407410" y="1770380"/>
            <a:ext cx="5369560" cy="2604135"/>
            <a:chOff x="2966" y="2788"/>
            <a:chExt cx="8456" cy="4101"/>
          </a:xfrm>
        </p:grpSpPr>
        <p:sp>
          <p:nvSpPr>
            <p:cNvPr id="6" name="îSḷíḍè"/>
            <p:cNvSpPr/>
            <p:nvPr/>
          </p:nvSpPr>
          <p:spPr>
            <a:xfrm>
              <a:off x="2966" y="3053"/>
              <a:ext cx="2435" cy="1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71" y="862"/>
                  </a:moveTo>
                  <a:lnTo>
                    <a:pt x="3355" y="857"/>
                  </a:lnTo>
                  <a:lnTo>
                    <a:pt x="3271" y="882"/>
                  </a:lnTo>
                  <a:lnTo>
                    <a:pt x="3183" y="953"/>
                  </a:lnTo>
                  <a:lnTo>
                    <a:pt x="3184" y="1042"/>
                  </a:lnTo>
                  <a:lnTo>
                    <a:pt x="3333" y="1224"/>
                  </a:lnTo>
                  <a:lnTo>
                    <a:pt x="3405" y="1341"/>
                  </a:lnTo>
                  <a:lnTo>
                    <a:pt x="3390" y="1464"/>
                  </a:lnTo>
                  <a:lnTo>
                    <a:pt x="3242" y="1537"/>
                  </a:lnTo>
                  <a:lnTo>
                    <a:pt x="3142" y="1593"/>
                  </a:lnTo>
                  <a:lnTo>
                    <a:pt x="3051" y="1629"/>
                  </a:lnTo>
                  <a:lnTo>
                    <a:pt x="2932" y="1629"/>
                  </a:lnTo>
                  <a:lnTo>
                    <a:pt x="2859" y="1585"/>
                  </a:lnTo>
                  <a:lnTo>
                    <a:pt x="2789" y="1563"/>
                  </a:lnTo>
                  <a:lnTo>
                    <a:pt x="2709" y="1563"/>
                  </a:lnTo>
                  <a:lnTo>
                    <a:pt x="2538" y="1534"/>
                  </a:lnTo>
                  <a:lnTo>
                    <a:pt x="2466" y="1563"/>
                  </a:lnTo>
                  <a:lnTo>
                    <a:pt x="2365" y="1607"/>
                  </a:lnTo>
                  <a:lnTo>
                    <a:pt x="2298" y="1641"/>
                  </a:lnTo>
                  <a:lnTo>
                    <a:pt x="2170" y="1699"/>
                  </a:lnTo>
                  <a:lnTo>
                    <a:pt x="2067" y="1750"/>
                  </a:lnTo>
                  <a:lnTo>
                    <a:pt x="1990" y="1821"/>
                  </a:lnTo>
                  <a:lnTo>
                    <a:pt x="1951" y="1874"/>
                  </a:lnTo>
                  <a:lnTo>
                    <a:pt x="1983" y="1939"/>
                  </a:lnTo>
                  <a:lnTo>
                    <a:pt x="2111" y="2002"/>
                  </a:lnTo>
                  <a:lnTo>
                    <a:pt x="2233" y="2014"/>
                  </a:lnTo>
                  <a:lnTo>
                    <a:pt x="2276" y="2084"/>
                  </a:lnTo>
                  <a:lnTo>
                    <a:pt x="2346" y="2091"/>
                  </a:lnTo>
                  <a:lnTo>
                    <a:pt x="2437" y="2062"/>
                  </a:lnTo>
                  <a:lnTo>
                    <a:pt x="2540" y="1999"/>
                  </a:lnTo>
                  <a:lnTo>
                    <a:pt x="2612" y="1957"/>
                  </a:lnTo>
                  <a:lnTo>
                    <a:pt x="2743" y="1921"/>
                  </a:lnTo>
                  <a:lnTo>
                    <a:pt x="2857" y="1964"/>
                  </a:lnTo>
                  <a:lnTo>
                    <a:pt x="2857" y="2077"/>
                  </a:lnTo>
                  <a:lnTo>
                    <a:pt x="2787" y="2146"/>
                  </a:lnTo>
                  <a:lnTo>
                    <a:pt x="2684" y="2233"/>
                  </a:lnTo>
                  <a:lnTo>
                    <a:pt x="2588" y="2379"/>
                  </a:lnTo>
                  <a:lnTo>
                    <a:pt x="2406" y="2517"/>
                  </a:lnTo>
                  <a:lnTo>
                    <a:pt x="2207" y="2539"/>
                  </a:lnTo>
                  <a:lnTo>
                    <a:pt x="1909" y="2568"/>
                  </a:lnTo>
                  <a:lnTo>
                    <a:pt x="1651" y="2627"/>
                  </a:lnTo>
                  <a:lnTo>
                    <a:pt x="1469" y="2721"/>
                  </a:lnTo>
                  <a:lnTo>
                    <a:pt x="1322" y="2843"/>
                  </a:lnTo>
                  <a:lnTo>
                    <a:pt x="1251" y="2882"/>
                  </a:lnTo>
                  <a:lnTo>
                    <a:pt x="1186" y="3000"/>
                  </a:lnTo>
                  <a:lnTo>
                    <a:pt x="1231" y="3090"/>
                  </a:lnTo>
                  <a:lnTo>
                    <a:pt x="1253" y="3243"/>
                  </a:lnTo>
                  <a:lnTo>
                    <a:pt x="1206" y="3386"/>
                  </a:lnTo>
                  <a:lnTo>
                    <a:pt x="1138" y="3503"/>
                  </a:lnTo>
                  <a:lnTo>
                    <a:pt x="1047" y="3568"/>
                  </a:lnTo>
                  <a:lnTo>
                    <a:pt x="990" y="3598"/>
                  </a:lnTo>
                  <a:lnTo>
                    <a:pt x="895" y="3671"/>
                  </a:lnTo>
                  <a:lnTo>
                    <a:pt x="846" y="3748"/>
                  </a:lnTo>
                  <a:lnTo>
                    <a:pt x="900" y="3817"/>
                  </a:lnTo>
                  <a:lnTo>
                    <a:pt x="1049" y="3874"/>
                  </a:lnTo>
                  <a:lnTo>
                    <a:pt x="1159" y="3952"/>
                  </a:lnTo>
                  <a:lnTo>
                    <a:pt x="1272" y="3905"/>
                  </a:lnTo>
                  <a:lnTo>
                    <a:pt x="1375" y="3811"/>
                  </a:lnTo>
                  <a:lnTo>
                    <a:pt x="1500" y="3789"/>
                  </a:lnTo>
                  <a:lnTo>
                    <a:pt x="1562" y="3898"/>
                  </a:lnTo>
                  <a:lnTo>
                    <a:pt x="1479" y="4034"/>
                  </a:lnTo>
                  <a:lnTo>
                    <a:pt x="1276" y="4180"/>
                  </a:lnTo>
                  <a:lnTo>
                    <a:pt x="967" y="4357"/>
                  </a:lnTo>
                  <a:lnTo>
                    <a:pt x="603" y="4579"/>
                  </a:lnTo>
                  <a:lnTo>
                    <a:pt x="227" y="4739"/>
                  </a:lnTo>
                  <a:lnTo>
                    <a:pt x="77" y="4776"/>
                  </a:lnTo>
                  <a:lnTo>
                    <a:pt x="0" y="4852"/>
                  </a:lnTo>
                  <a:lnTo>
                    <a:pt x="90" y="4896"/>
                  </a:lnTo>
                  <a:lnTo>
                    <a:pt x="253" y="4896"/>
                  </a:lnTo>
                  <a:lnTo>
                    <a:pt x="574" y="4762"/>
                  </a:lnTo>
                  <a:lnTo>
                    <a:pt x="1090" y="4512"/>
                  </a:lnTo>
                  <a:lnTo>
                    <a:pt x="1721" y="4146"/>
                  </a:lnTo>
                  <a:lnTo>
                    <a:pt x="1947" y="4061"/>
                  </a:lnTo>
                  <a:lnTo>
                    <a:pt x="2151" y="4010"/>
                  </a:lnTo>
                  <a:lnTo>
                    <a:pt x="2424" y="3876"/>
                  </a:lnTo>
                  <a:lnTo>
                    <a:pt x="2669" y="3694"/>
                  </a:lnTo>
                  <a:lnTo>
                    <a:pt x="2845" y="3589"/>
                  </a:lnTo>
                  <a:lnTo>
                    <a:pt x="3007" y="3485"/>
                  </a:lnTo>
                  <a:lnTo>
                    <a:pt x="3144" y="3448"/>
                  </a:lnTo>
                  <a:lnTo>
                    <a:pt x="3223" y="3477"/>
                  </a:lnTo>
                  <a:lnTo>
                    <a:pt x="3316" y="3526"/>
                  </a:lnTo>
                  <a:lnTo>
                    <a:pt x="3468" y="3467"/>
                  </a:lnTo>
                  <a:lnTo>
                    <a:pt x="3802" y="3365"/>
                  </a:lnTo>
                  <a:lnTo>
                    <a:pt x="3944" y="3233"/>
                  </a:lnTo>
                  <a:lnTo>
                    <a:pt x="4086" y="3138"/>
                  </a:lnTo>
                  <a:lnTo>
                    <a:pt x="4204" y="3181"/>
                  </a:lnTo>
                  <a:lnTo>
                    <a:pt x="4397" y="3244"/>
                  </a:lnTo>
                  <a:lnTo>
                    <a:pt x="4521" y="3281"/>
                  </a:lnTo>
                  <a:lnTo>
                    <a:pt x="4639" y="3339"/>
                  </a:lnTo>
                  <a:lnTo>
                    <a:pt x="4775" y="3368"/>
                  </a:lnTo>
                  <a:lnTo>
                    <a:pt x="4854" y="3425"/>
                  </a:lnTo>
                  <a:lnTo>
                    <a:pt x="5019" y="3462"/>
                  </a:lnTo>
                  <a:lnTo>
                    <a:pt x="5175" y="3517"/>
                  </a:lnTo>
                  <a:lnTo>
                    <a:pt x="5355" y="3539"/>
                  </a:lnTo>
                  <a:lnTo>
                    <a:pt x="5417" y="3626"/>
                  </a:lnTo>
                  <a:lnTo>
                    <a:pt x="5565" y="3719"/>
                  </a:lnTo>
                  <a:lnTo>
                    <a:pt x="5597" y="3852"/>
                  </a:lnTo>
                  <a:lnTo>
                    <a:pt x="5745" y="3981"/>
                  </a:lnTo>
                  <a:lnTo>
                    <a:pt x="5908" y="3981"/>
                  </a:lnTo>
                  <a:lnTo>
                    <a:pt x="6085" y="4147"/>
                  </a:lnTo>
                  <a:lnTo>
                    <a:pt x="6174" y="4375"/>
                  </a:lnTo>
                  <a:lnTo>
                    <a:pt x="6176" y="4532"/>
                  </a:lnTo>
                  <a:lnTo>
                    <a:pt x="6104" y="4646"/>
                  </a:lnTo>
                  <a:lnTo>
                    <a:pt x="6105" y="4760"/>
                  </a:lnTo>
                  <a:lnTo>
                    <a:pt x="6133" y="4859"/>
                  </a:lnTo>
                  <a:lnTo>
                    <a:pt x="6182" y="4992"/>
                  </a:lnTo>
                  <a:lnTo>
                    <a:pt x="6142" y="5132"/>
                  </a:lnTo>
                  <a:lnTo>
                    <a:pt x="6087" y="5256"/>
                  </a:lnTo>
                  <a:lnTo>
                    <a:pt x="6047" y="5423"/>
                  </a:lnTo>
                  <a:lnTo>
                    <a:pt x="5980" y="5547"/>
                  </a:lnTo>
                  <a:lnTo>
                    <a:pt x="5974" y="5648"/>
                  </a:lnTo>
                  <a:lnTo>
                    <a:pt x="5991" y="5729"/>
                  </a:lnTo>
                  <a:lnTo>
                    <a:pt x="6063" y="5807"/>
                  </a:lnTo>
                  <a:lnTo>
                    <a:pt x="6052" y="5953"/>
                  </a:lnTo>
                  <a:lnTo>
                    <a:pt x="5940" y="6067"/>
                  </a:lnTo>
                  <a:lnTo>
                    <a:pt x="5904" y="6154"/>
                  </a:lnTo>
                  <a:lnTo>
                    <a:pt x="5939" y="6241"/>
                  </a:lnTo>
                  <a:lnTo>
                    <a:pt x="6058" y="6365"/>
                  </a:lnTo>
                  <a:lnTo>
                    <a:pt x="6223" y="6556"/>
                  </a:lnTo>
                  <a:lnTo>
                    <a:pt x="6343" y="6699"/>
                  </a:lnTo>
                  <a:lnTo>
                    <a:pt x="6434" y="6845"/>
                  </a:lnTo>
                  <a:lnTo>
                    <a:pt x="6500" y="7107"/>
                  </a:lnTo>
                  <a:lnTo>
                    <a:pt x="6489" y="7297"/>
                  </a:lnTo>
                  <a:lnTo>
                    <a:pt x="6460" y="7435"/>
                  </a:lnTo>
                  <a:lnTo>
                    <a:pt x="6404" y="7536"/>
                  </a:lnTo>
                  <a:lnTo>
                    <a:pt x="6347" y="7646"/>
                  </a:lnTo>
                  <a:lnTo>
                    <a:pt x="6233" y="7774"/>
                  </a:lnTo>
                  <a:lnTo>
                    <a:pt x="6155" y="7825"/>
                  </a:lnTo>
                  <a:lnTo>
                    <a:pt x="6116" y="7774"/>
                  </a:lnTo>
                  <a:lnTo>
                    <a:pt x="6099" y="7686"/>
                  </a:lnTo>
                  <a:lnTo>
                    <a:pt x="6184" y="7556"/>
                  </a:lnTo>
                  <a:lnTo>
                    <a:pt x="6118" y="7534"/>
                  </a:lnTo>
                  <a:lnTo>
                    <a:pt x="5937" y="7519"/>
                  </a:lnTo>
                  <a:lnTo>
                    <a:pt x="5869" y="7534"/>
                  </a:lnTo>
                  <a:lnTo>
                    <a:pt x="5847" y="7626"/>
                  </a:lnTo>
                  <a:lnTo>
                    <a:pt x="5773" y="7891"/>
                  </a:lnTo>
                  <a:lnTo>
                    <a:pt x="5640" y="8226"/>
                  </a:lnTo>
                  <a:lnTo>
                    <a:pt x="5551" y="8409"/>
                  </a:lnTo>
                  <a:lnTo>
                    <a:pt x="5477" y="8496"/>
                  </a:lnTo>
                  <a:lnTo>
                    <a:pt x="5437" y="8605"/>
                  </a:lnTo>
                  <a:lnTo>
                    <a:pt x="5358" y="8684"/>
                  </a:lnTo>
                  <a:lnTo>
                    <a:pt x="5286" y="8789"/>
                  </a:lnTo>
                  <a:lnTo>
                    <a:pt x="5207" y="8896"/>
                  </a:lnTo>
                  <a:lnTo>
                    <a:pt x="5129" y="8983"/>
                  </a:lnTo>
                  <a:lnTo>
                    <a:pt x="5067" y="9121"/>
                  </a:lnTo>
                  <a:lnTo>
                    <a:pt x="4998" y="9301"/>
                  </a:lnTo>
                  <a:lnTo>
                    <a:pt x="4938" y="9544"/>
                  </a:lnTo>
                  <a:lnTo>
                    <a:pt x="4887" y="9705"/>
                  </a:lnTo>
                  <a:lnTo>
                    <a:pt x="4728" y="9947"/>
                  </a:lnTo>
                  <a:lnTo>
                    <a:pt x="4614" y="10032"/>
                  </a:lnTo>
                  <a:lnTo>
                    <a:pt x="4588" y="10124"/>
                  </a:lnTo>
                  <a:lnTo>
                    <a:pt x="4607" y="10221"/>
                  </a:lnTo>
                  <a:lnTo>
                    <a:pt x="4667" y="10298"/>
                  </a:lnTo>
                  <a:lnTo>
                    <a:pt x="4646" y="10400"/>
                  </a:lnTo>
                  <a:lnTo>
                    <a:pt x="4578" y="10466"/>
                  </a:lnTo>
                  <a:lnTo>
                    <a:pt x="4533" y="10596"/>
                  </a:lnTo>
                  <a:lnTo>
                    <a:pt x="4533" y="10730"/>
                  </a:lnTo>
                  <a:lnTo>
                    <a:pt x="4564" y="10866"/>
                  </a:lnTo>
                  <a:lnTo>
                    <a:pt x="4615" y="10975"/>
                  </a:lnTo>
                  <a:lnTo>
                    <a:pt x="4687" y="11050"/>
                  </a:lnTo>
                  <a:lnTo>
                    <a:pt x="4672" y="11124"/>
                  </a:lnTo>
                  <a:lnTo>
                    <a:pt x="4602" y="11167"/>
                  </a:lnTo>
                  <a:lnTo>
                    <a:pt x="4575" y="11232"/>
                  </a:lnTo>
                  <a:lnTo>
                    <a:pt x="4638" y="11310"/>
                  </a:lnTo>
                  <a:lnTo>
                    <a:pt x="4658" y="11489"/>
                  </a:lnTo>
                  <a:lnTo>
                    <a:pt x="4708" y="11732"/>
                  </a:lnTo>
                  <a:lnTo>
                    <a:pt x="4757" y="12031"/>
                  </a:lnTo>
                  <a:lnTo>
                    <a:pt x="4809" y="12198"/>
                  </a:lnTo>
                  <a:lnTo>
                    <a:pt x="4889" y="12242"/>
                  </a:lnTo>
                  <a:lnTo>
                    <a:pt x="4983" y="12307"/>
                  </a:lnTo>
                  <a:lnTo>
                    <a:pt x="5074" y="12365"/>
                  </a:lnTo>
                  <a:lnTo>
                    <a:pt x="5182" y="12551"/>
                  </a:lnTo>
                  <a:lnTo>
                    <a:pt x="5257" y="12784"/>
                  </a:lnTo>
                  <a:lnTo>
                    <a:pt x="5291" y="13051"/>
                  </a:lnTo>
                  <a:lnTo>
                    <a:pt x="5251" y="13252"/>
                  </a:lnTo>
                  <a:lnTo>
                    <a:pt x="5228" y="13427"/>
                  </a:lnTo>
                  <a:lnTo>
                    <a:pt x="5243" y="13556"/>
                  </a:lnTo>
                  <a:lnTo>
                    <a:pt x="5361" y="13731"/>
                  </a:lnTo>
                  <a:lnTo>
                    <a:pt x="5475" y="14018"/>
                  </a:lnTo>
                  <a:lnTo>
                    <a:pt x="5549" y="14237"/>
                  </a:lnTo>
                  <a:lnTo>
                    <a:pt x="5534" y="14380"/>
                  </a:lnTo>
                  <a:lnTo>
                    <a:pt x="5455" y="14489"/>
                  </a:lnTo>
                  <a:lnTo>
                    <a:pt x="5444" y="14620"/>
                  </a:lnTo>
                  <a:lnTo>
                    <a:pt x="5538" y="14705"/>
                  </a:lnTo>
                  <a:lnTo>
                    <a:pt x="5553" y="14790"/>
                  </a:lnTo>
                  <a:lnTo>
                    <a:pt x="5597" y="14873"/>
                  </a:lnTo>
                  <a:lnTo>
                    <a:pt x="5705" y="14957"/>
                  </a:lnTo>
                  <a:lnTo>
                    <a:pt x="5832" y="15137"/>
                  </a:lnTo>
                  <a:lnTo>
                    <a:pt x="5849" y="15280"/>
                  </a:lnTo>
                  <a:lnTo>
                    <a:pt x="5806" y="15409"/>
                  </a:lnTo>
                  <a:lnTo>
                    <a:pt x="5785" y="15479"/>
                  </a:lnTo>
                  <a:lnTo>
                    <a:pt x="5785" y="15568"/>
                  </a:lnTo>
                  <a:lnTo>
                    <a:pt x="5876" y="15690"/>
                  </a:lnTo>
                  <a:lnTo>
                    <a:pt x="5983" y="15842"/>
                  </a:lnTo>
                  <a:lnTo>
                    <a:pt x="6074" y="15973"/>
                  </a:lnTo>
                  <a:lnTo>
                    <a:pt x="6165" y="16095"/>
                  </a:lnTo>
                  <a:lnTo>
                    <a:pt x="6241" y="16141"/>
                  </a:lnTo>
                  <a:lnTo>
                    <a:pt x="6223" y="16045"/>
                  </a:lnTo>
                  <a:lnTo>
                    <a:pt x="6167" y="15916"/>
                  </a:lnTo>
                  <a:lnTo>
                    <a:pt x="6083" y="15746"/>
                  </a:lnTo>
                  <a:lnTo>
                    <a:pt x="6049" y="15645"/>
                  </a:lnTo>
                  <a:lnTo>
                    <a:pt x="6033" y="15535"/>
                  </a:lnTo>
                  <a:lnTo>
                    <a:pt x="6033" y="15389"/>
                  </a:lnTo>
                  <a:lnTo>
                    <a:pt x="6006" y="15260"/>
                  </a:lnTo>
                  <a:lnTo>
                    <a:pt x="5944" y="15173"/>
                  </a:lnTo>
                  <a:lnTo>
                    <a:pt x="5928" y="15052"/>
                  </a:lnTo>
                  <a:lnTo>
                    <a:pt x="5923" y="14877"/>
                  </a:lnTo>
                  <a:lnTo>
                    <a:pt x="5917" y="14782"/>
                  </a:lnTo>
                  <a:lnTo>
                    <a:pt x="5826" y="14534"/>
                  </a:lnTo>
                  <a:lnTo>
                    <a:pt x="5720" y="14254"/>
                  </a:lnTo>
                  <a:lnTo>
                    <a:pt x="5646" y="13909"/>
                  </a:lnTo>
                  <a:lnTo>
                    <a:pt x="5549" y="13654"/>
                  </a:lnTo>
                  <a:lnTo>
                    <a:pt x="5538" y="13489"/>
                  </a:lnTo>
                  <a:lnTo>
                    <a:pt x="5583" y="13314"/>
                  </a:lnTo>
                  <a:lnTo>
                    <a:pt x="5657" y="13214"/>
                  </a:lnTo>
                  <a:lnTo>
                    <a:pt x="5739" y="13178"/>
                  </a:lnTo>
                  <a:lnTo>
                    <a:pt x="5837" y="13204"/>
                  </a:lnTo>
                  <a:lnTo>
                    <a:pt x="6002" y="13298"/>
                  </a:lnTo>
                  <a:lnTo>
                    <a:pt x="6041" y="13466"/>
                  </a:lnTo>
                  <a:lnTo>
                    <a:pt x="6021" y="13669"/>
                  </a:lnTo>
                  <a:lnTo>
                    <a:pt x="6083" y="13842"/>
                  </a:lnTo>
                  <a:lnTo>
                    <a:pt x="6123" y="14044"/>
                  </a:lnTo>
                  <a:lnTo>
                    <a:pt x="6214" y="14248"/>
                  </a:lnTo>
                  <a:lnTo>
                    <a:pt x="6284" y="14430"/>
                  </a:lnTo>
                  <a:lnTo>
                    <a:pt x="6364" y="14595"/>
                  </a:lnTo>
                  <a:lnTo>
                    <a:pt x="6436" y="14724"/>
                  </a:lnTo>
                  <a:lnTo>
                    <a:pt x="6560" y="14862"/>
                  </a:lnTo>
                  <a:lnTo>
                    <a:pt x="6578" y="15043"/>
                  </a:lnTo>
                  <a:lnTo>
                    <a:pt x="6534" y="15102"/>
                  </a:lnTo>
                  <a:lnTo>
                    <a:pt x="6506" y="15225"/>
                  </a:lnTo>
                  <a:lnTo>
                    <a:pt x="6626" y="15313"/>
                  </a:lnTo>
                  <a:lnTo>
                    <a:pt x="6758" y="15490"/>
                  </a:lnTo>
                  <a:lnTo>
                    <a:pt x="6832" y="15660"/>
                  </a:lnTo>
                  <a:lnTo>
                    <a:pt x="6946" y="15755"/>
                  </a:lnTo>
                  <a:lnTo>
                    <a:pt x="7001" y="15932"/>
                  </a:lnTo>
                  <a:lnTo>
                    <a:pt x="7069" y="16078"/>
                  </a:lnTo>
                  <a:lnTo>
                    <a:pt x="7141" y="16216"/>
                  </a:lnTo>
                  <a:lnTo>
                    <a:pt x="7193" y="16447"/>
                  </a:lnTo>
                  <a:lnTo>
                    <a:pt x="7230" y="16668"/>
                  </a:lnTo>
                  <a:lnTo>
                    <a:pt x="7224" y="16870"/>
                  </a:lnTo>
                  <a:lnTo>
                    <a:pt x="7174" y="17029"/>
                  </a:lnTo>
                  <a:lnTo>
                    <a:pt x="7125" y="17173"/>
                  </a:lnTo>
                  <a:lnTo>
                    <a:pt x="7142" y="17291"/>
                  </a:lnTo>
                  <a:lnTo>
                    <a:pt x="7204" y="17363"/>
                  </a:lnTo>
                  <a:lnTo>
                    <a:pt x="7292" y="17443"/>
                  </a:lnTo>
                  <a:lnTo>
                    <a:pt x="7417" y="17611"/>
                  </a:lnTo>
                  <a:lnTo>
                    <a:pt x="7500" y="17756"/>
                  </a:lnTo>
                  <a:lnTo>
                    <a:pt x="7591" y="17820"/>
                  </a:lnTo>
                  <a:lnTo>
                    <a:pt x="7800" y="17893"/>
                  </a:lnTo>
                  <a:lnTo>
                    <a:pt x="7925" y="18009"/>
                  </a:lnTo>
                  <a:lnTo>
                    <a:pt x="8090" y="18111"/>
                  </a:lnTo>
                  <a:lnTo>
                    <a:pt x="8241" y="18220"/>
                  </a:lnTo>
                  <a:lnTo>
                    <a:pt x="8372" y="18315"/>
                  </a:lnTo>
                  <a:lnTo>
                    <a:pt x="8507" y="18400"/>
                  </a:lnTo>
                  <a:lnTo>
                    <a:pt x="8706" y="18516"/>
                  </a:lnTo>
                  <a:lnTo>
                    <a:pt x="8842" y="18596"/>
                  </a:lnTo>
                  <a:lnTo>
                    <a:pt x="8943" y="18660"/>
                  </a:lnTo>
                  <a:lnTo>
                    <a:pt x="9047" y="18713"/>
                  </a:lnTo>
                  <a:lnTo>
                    <a:pt x="9142" y="18769"/>
                  </a:lnTo>
                  <a:lnTo>
                    <a:pt x="9212" y="18725"/>
                  </a:lnTo>
                  <a:lnTo>
                    <a:pt x="9284" y="18698"/>
                  </a:lnTo>
                  <a:lnTo>
                    <a:pt x="9443" y="18618"/>
                  </a:lnTo>
                  <a:lnTo>
                    <a:pt x="9551" y="18567"/>
                  </a:lnTo>
                  <a:lnTo>
                    <a:pt x="9694" y="18567"/>
                  </a:lnTo>
                  <a:lnTo>
                    <a:pt x="9830" y="18670"/>
                  </a:lnTo>
                  <a:lnTo>
                    <a:pt x="10001" y="18799"/>
                  </a:lnTo>
                  <a:lnTo>
                    <a:pt x="10103" y="18897"/>
                  </a:lnTo>
                  <a:lnTo>
                    <a:pt x="10183" y="19065"/>
                  </a:lnTo>
                  <a:lnTo>
                    <a:pt x="10280" y="19194"/>
                  </a:lnTo>
                  <a:lnTo>
                    <a:pt x="10399" y="19279"/>
                  </a:lnTo>
                  <a:lnTo>
                    <a:pt x="10524" y="19345"/>
                  </a:lnTo>
                  <a:lnTo>
                    <a:pt x="10621" y="19420"/>
                  </a:lnTo>
                  <a:lnTo>
                    <a:pt x="10755" y="19493"/>
                  </a:lnTo>
                  <a:lnTo>
                    <a:pt x="10877" y="19578"/>
                  </a:lnTo>
                  <a:lnTo>
                    <a:pt x="11002" y="19607"/>
                  </a:lnTo>
                  <a:lnTo>
                    <a:pt x="11156" y="19612"/>
                  </a:lnTo>
                  <a:lnTo>
                    <a:pt x="11241" y="19532"/>
                  </a:lnTo>
                  <a:lnTo>
                    <a:pt x="11335" y="19547"/>
                  </a:lnTo>
                  <a:lnTo>
                    <a:pt x="11364" y="19707"/>
                  </a:lnTo>
                  <a:lnTo>
                    <a:pt x="11392" y="19855"/>
                  </a:lnTo>
                  <a:lnTo>
                    <a:pt x="11426" y="19991"/>
                  </a:lnTo>
                  <a:lnTo>
                    <a:pt x="11500" y="20114"/>
                  </a:lnTo>
                  <a:lnTo>
                    <a:pt x="11589" y="20243"/>
                  </a:lnTo>
                  <a:lnTo>
                    <a:pt x="11653" y="20382"/>
                  </a:lnTo>
                  <a:lnTo>
                    <a:pt x="11664" y="20506"/>
                  </a:lnTo>
                  <a:lnTo>
                    <a:pt x="11682" y="20676"/>
                  </a:lnTo>
                  <a:lnTo>
                    <a:pt x="11772" y="20819"/>
                  </a:lnTo>
                  <a:lnTo>
                    <a:pt x="11902" y="20848"/>
                  </a:lnTo>
                  <a:lnTo>
                    <a:pt x="12025" y="20953"/>
                  </a:lnTo>
                  <a:lnTo>
                    <a:pt x="12094" y="21084"/>
                  </a:lnTo>
                  <a:lnTo>
                    <a:pt x="12179" y="21177"/>
                  </a:lnTo>
                  <a:lnTo>
                    <a:pt x="12295" y="21296"/>
                  </a:lnTo>
                  <a:lnTo>
                    <a:pt x="12435" y="21310"/>
                  </a:lnTo>
                  <a:lnTo>
                    <a:pt x="12549" y="21391"/>
                  </a:lnTo>
                  <a:lnTo>
                    <a:pt x="12667" y="21461"/>
                  </a:lnTo>
                  <a:lnTo>
                    <a:pt x="12729" y="21510"/>
                  </a:lnTo>
                  <a:lnTo>
                    <a:pt x="12864" y="21571"/>
                  </a:lnTo>
                  <a:lnTo>
                    <a:pt x="12989" y="21600"/>
                  </a:lnTo>
                  <a:lnTo>
                    <a:pt x="13033" y="21529"/>
                  </a:lnTo>
                  <a:lnTo>
                    <a:pt x="12995" y="21406"/>
                  </a:lnTo>
                  <a:lnTo>
                    <a:pt x="13103" y="21304"/>
                  </a:lnTo>
                  <a:lnTo>
                    <a:pt x="13183" y="21223"/>
                  </a:lnTo>
                  <a:lnTo>
                    <a:pt x="13268" y="21158"/>
                  </a:lnTo>
                  <a:lnTo>
                    <a:pt x="13213" y="21056"/>
                  </a:lnTo>
                  <a:lnTo>
                    <a:pt x="13081" y="21093"/>
                  </a:lnTo>
                  <a:lnTo>
                    <a:pt x="12971" y="21149"/>
                  </a:lnTo>
                  <a:lnTo>
                    <a:pt x="12887" y="21241"/>
                  </a:lnTo>
                  <a:lnTo>
                    <a:pt x="12803" y="21285"/>
                  </a:lnTo>
                  <a:lnTo>
                    <a:pt x="12762" y="21202"/>
                  </a:lnTo>
                  <a:lnTo>
                    <a:pt x="12656" y="21154"/>
                  </a:lnTo>
                  <a:lnTo>
                    <a:pt x="12537" y="21095"/>
                  </a:lnTo>
                  <a:lnTo>
                    <a:pt x="12412" y="20986"/>
                  </a:lnTo>
                  <a:lnTo>
                    <a:pt x="12350" y="20797"/>
                  </a:lnTo>
                  <a:lnTo>
                    <a:pt x="12262" y="20656"/>
                  </a:lnTo>
                  <a:lnTo>
                    <a:pt x="12209" y="20570"/>
                  </a:lnTo>
                  <a:lnTo>
                    <a:pt x="12187" y="20410"/>
                  </a:lnTo>
                  <a:lnTo>
                    <a:pt x="12198" y="20249"/>
                  </a:lnTo>
                  <a:lnTo>
                    <a:pt x="12225" y="20028"/>
                  </a:lnTo>
                  <a:lnTo>
                    <a:pt x="12236" y="19853"/>
                  </a:lnTo>
                  <a:lnTo>
                    <a:pt x="12264" y="19692"/>
                  </a:lnTo>
                  <a:lnTo>
                    <a:pt x="12287" y="19534"/>
                  </a:lnTo>
                  <a:lnTo>
                    <a:pt x="12302" y="19376"/>
                  </a:lnTo>
                  <a:lnTo>
                    <a:pt x="12330" y="19230"/>
                  </a:lnTo>
                  <a:lnTo>
                    <a:pt x="12364" y="19073"/>
                  </a:lnTo>
                  <a:lnTo>
                    <a:pt x="12324" y="18924"/>
                  </a:lnTo>
                  <a:lnTo>
                    <a:pt x="12279" y="18783"/>
                  </a:lnTo>
                  <a:lnTo>
                    <a:pt x="12107" y="18728"/>
                  </a:lnTo>
                  <a:lnTo>
                    <a:pt x="11924" y="18714"/>
                  </a:lnTo>
                  <a:lnTo>
                    <a:pt x="11751" y="18714"/>
                  </a:lnTo>
                  <a:lnTo>
                    <a:pt x="11628" y="18765"/>
                  </a:lnTo>
                  <a:lnTo>
                    <a:pt x="11406" y="18816"/>
                  </a:lnTo>
                  <a:lnTo>
                    <a:pt x="11165" y="18816"/>
                  </a:lnTo>
                  <a:lnTo>
                    <a:pt x="11133" y="18658"/>
                  </a:lnTo>
                  <a:lnTo>
                    <a:pt x="11154" y="18467"/>
                  </a:lnTo>
                  <a:lnTo>
                    <a:pt x="11237" y="18145"/>
                  </a:lnTo>
                  <a:lnTo>
                    <a:pt x="11347" y="17912"/>
                  </a:lnTo>
                  <a:lnTo>
                    <a:pt x="11460" y="17663"/>
                  </a:lnTo>
                  <a:lnTo>
                    <a:pt x="11505" y="17483"/>
                  </a:lnTo>
                  <a:lnTo>
                    <a:pt x="11604" y="17196"/>
                  </a:lnTo>
                  <a:lnTo>
                    <a:pt x="11683" y="17024"/>
                  </a:lnTo>
                  <a:lnTo>
                    <a:pt x="11689" y="16887"/>
                  </a:lnTo>
                  <a:lnTo>
                    <a:pt x="11632" y="16817"/>
                  </a:lnTo>
                  <a:lnTo>
                    <a:pt x="11551" y="16802"/>
                  </a:lnTo>
                  <a:lnTo>
                    <a:pt x="11477" y="16780"/>
                  </a:lnTo>
                  <a:lnTo>
                    <a:pt x="11365" y="16780"/>
                  </a:lnTo>
                  <a:lnTo>
                    <a:pt x="11234" y="16802"/>
                  </a:lnTo>
                  <a:lnTo>
                    <a:pt x="11104" y="16839"/>
                  </a:lnTo>
                  <a:lnTo>
                    <a:pt x="11028" y="16887"/>
                  </a:lnTo>
                  <a:lnTo>
                    <a:pt x="10924" y="16956"/>
                  </a:lnTo>
                  <a:lnTo>
                    <a:pt x="10890" y="17029"/>
                  </a:lnTo>
                  <a:lnTo>
                    <a:pt x="10884" y="17157"/>
                  </a:lnTo>
                  <a:lnTo>
                    <a:pt x="10833" y="17347"/>
                  </a:lnTo>
                  <a:lnTo>
                    <a:pt x="10751" y="17509"/>
                  </a:lnTo>
                  <a:lnTo>
                    <a:pt x="10649" y="17596"/>
                  </a:lnTo>
                  <a:lnTo>
                    <a:pt x="10454" y="17759"/>
                  </a:lnTo>
                  <a:lnTo>
                    <a:pt x="10312" y="17818"/>
                  </a:lnTo>
                  <a:lnTo>
                    <a:pt x="10135" y="17898"/>
                  </a:lnTo>
                  <a:lnTo>
                    <a:pt x="9999" y="17898"/>
                  </a:lnTo>
                  <a:lnTo>
                    <a:pt x="9792" y="17879"/>
                  </a:lnTo>
                  <a:lnTo>
                    <a:pt x="9606" y="17831"/>
                  </a:lnTo>
                  <a:lnTo>
                    <a:pt x="9447" y="17654"/>
                  </a:lnTo>
                  <a:lnTo>
                    <a:pt x="9334" y="17487"/>
                  </a:lnTo>
                  <a:lnTo>
                    <a:pt x="9279" y="17285"/>
                  </a:lnTo>
                  <a:lnTo>
                    <a:pt x="9196" y="16914"/>
                  </a:lnTo>
                  <a:lnTo>
                    <a:pt x="9146" y="16624"/>
                  </a:lnTo>
                  <a:lnTo>
                    <a:pt x="9129" y="16345"/>
                  </a:lnTo>
                  <a:lnTo>
                    <a:pt x="9167" y="16032"/>
                  </a:lnTo>
                  <a:lnTo>
                    <a:pt x="9286" y="15655"/>
                  </a:lnTo>
                  <a:lnTo>
                    <a:pt x="9383" y="15401"/>
                  </a:lnTo>
                  <a:lnTo>
                    <a:pt x="9400" y="15183"/>
                  </a:lnTo>
                  <a:lnTo>
                    <a:pt x="9406" y="14977"/>
                  </a:lnTo>
                  <a:lnTo>
                    <a:pt x="9444" y="14790"/>
                  </a:lnTo>
                  <a:lnTo>
                    <a:pt x="9506" y="14595"/>
                  </a:lnTo>
                  <a:lnTo>
                    <a:pt x="9635" y="14457"/>
                  </a:lnTo>
                  <a:lnTo>
                    <a:pt x="9806" y="14284"/>
                  </a:lnTo>
                  <a:lnTo>
                    <a:pt x="10189" y="14050"/>
                  </a:lnTo>
                  <a:lnTo>
                    <a:pt x="10354" y="13911"/>
                  </a:lnTo>
                  <a:lnTo>
                    <a:pt x="10480" y="13836"/>
                  </a:lnTo>
                  <a:lnTo>
                    <a:pt x="10603" y="13720"/>
                  </a:lnTo>
                  <a:lnTo>
                    <a:pt x="10739" y="13684"/>
                  </a:lnTo>
                  <a:lnTo>
                    <a:pt x="10870" y="13684"/>
                  </a:lnTo>
                  <a:lnTo>
                    <a:pt x="10993" y="13742"/>
                  </a:lnTo>
                  <a:lnTo>
                    <a:pt x="11150" y="13886"/>
                  </a:lnTo>
                  <a:lnTo>
                    <a:pt x="11296" y="13993"/>
                  </a:lnTo>
                  <a:lnTo>
                    <a:pt x="11413" y="14043"/>
                  </a:lnTo>
                  <a:lnTo>
                    <a:pt x="11504" y="14043"/>
                  </a:lnTo>
                  <a:lnTo>
                    <a:pt x="11606" y="13970"/>
                  </a:lnTo>
                  <a:lnTo>
                    <a:pt x="11711" y="13735"/>
                  </a:lnTo>
                  <a:lnTo>
                    <a:pt x="11875" y="13611"/>
                  </a:lnTo>
                  <a:lnTo>
                    <a:pt x="12014" y="13548"/>
                  </a:lnTo>
                  <a:lnTo>
                    <a:pt x="12178" y="13504"/>
                  </a:lnTo>
                  <a:lnTo>
                    <a:pt x="12297" y="13548"/>
                  </a:lnTo>
                  <a:lnTo>
                    <a:pt x="12373" y="13646"/>
                  </a:lnTo>
                  <a:lnTo>
                    <a:pt x="12497" y="13704"/>
                  </a:lnTo>
                  <a:lnTo>
                    <a:pt x="12604" y="13781"/>
                  </a:lnTo>
                  <a:lnTo>
                    <a:pt x="12701" y="13812"/>
                  </a:lnTo>
                  <a:lnTo>
                    <a:pt x="12778" y="13740"/>
                  </a:lnTo>
                  <a:lnTo>
                    <a:pt x="12875" y="13710"/>
                  </a:lnTo>
                  <a:lnTo>
                    <a:pt x="12998" y="13746"/>
                  </a:lnTo>
                  <a:lnTo>
                    <a:pt x="13081" y="13890"/>
                  </a:lnTo>
                  <a:lnTo>
                    <a:pt x="13168" y="13996"/>
                  </a:lnTo>
                  <a:lnTo>
                    <a:pt x="13228" y="14124"/>
                  </a:lnTo>
                  <a:lnTo>
                    <a:pt x="13245" y="14260"/>
                  </a:lnTo>
                  <a:lnTo>
                    <a:pt x="13188" y="14382"/>
                  </a:lnTo>
                  <a:lnTo>
                    <a:pt x="13150" y="14515"/>
                  </a:lnTo>
                  <a:lnTo>
                    <a:pt x="13150" y="14661"/>
                  </a:lnTo>
                  <a:lnTo>
                    <a:pt x="13213" y="14744"/>
                  </a:lnTo>
                  <a:lnTo>
                    <a:pt x="13265" y="14853"/>
                  </a:lnTo>
                  <a:lnTo>
                    <a:pt x="13283" y="15108"/>
                  </a:lnTo>
                  <a:lnTo>
                    <a:pt x="13334" y="15290"/>
                  </a:lnTo>
                  <a:lnTo>
                    <a:pt x="13452" y="15424"/>
                  </a:lnTo>
                  <a:lnTo>
                    <a:pt x="13548" y="15365"/>
                  </a:lnTo>
                  <a:lnTo>
                    <a:pt x="13603" y="15222"/>
                  </a:lnTo>
                  <a:lnTo>
                    <a:pt x="13654" y="15037"/>
                  </a:lnTo>
                  <a:lnTo>
                    <a:pt x="13654" y="14814"/>
                  </a:lnTo>
                  <a:lnTo>
                    <a:pt x="13681" y="14602"/>
                  </a:lnTo>
                  <a:lnTo>
                    <a:pt x="13650" y="14293"/>
                  </a:lnTo>
                  <a:lnTo>
                    <a:pt x="13616" y="14170"/>
                  </a:lnTo>
                  <a:lnTo>
                    <a:pt x="13599" y="13973"/>
                  </a:lnTo>
                  <a:lnTo>
                    <a:pt x="13582" y="13688"/>
                  </a:lnTo>
                  <a:lnTo>
                    <a:pt x="13593" y="13506"/>
                  </a:lnTo>
                  <a:lnTo>
                    <a:pt x="13658" y="13353"/>
                  </a:lnTo>
                  <a:lnTo>
                    <a:pt x="13728" y="13200"/>
                  </a:lnTo>
                  <a:lnTo>
                    <a:pt x="13825" y="13091"/>
                  </a:lnTo>
                  <a:lnTo>
                    <a:pt x="13927" y="12967"/>
                  </a:lnTo>
                  <a:lnTo>
                    <a:pt x="14218" y="12701"/>
                  </a:lnTo>
                  <a:lnTo>
                    <a:pt x="14326" y="12563"/>
                  </a:lnTo>
                  <a:lnTo>
                    <a:pt x="14453" y="12468"/>
                  </a:lnTo>
                  <a:lnTo>
                    <a:pt x="14577" y="12404"/>
                  </a:lnTo>
                  <a:lnTo>
                    <a:pt x="14723" y="12341"/>
                  </a:lnTo>
                  <a:lnTo>
                    <a:pt x="14852" y="12246"/>
                  </a:lnTo>
                  <a:lnTo>
                    <a:pt x="14935" y="12127"/>
                  </a:lnTo>
                  <a:lnTo>
                    <a:pt x="15055" y="12032"/>
                  </a:lnTo>
                  <a:lnTo>
                    <a:pt x="15152" y="11945"/>
                  </a:lnTo>
                  <a:lnTo>
                    <a:pt x="15263" y="11753"/>
                  </a:lnTo>
                  <a:lnTo>
                    <a:pt x="15280" y="11595"/>
                  </a:lnTo>
                  <a:lnTo>
                    <a:pt x="15303" y="11434"/>
                  </a:lnTo>
                  <a:lnTo>
                    <a:pt x="15281" y="11276"/>
                  </a:lnTo>
                  <a:lnTo>
                    <a:pt x="15281" y="11116"/>
                  </a:lnTo>
                  <a:lnTo>
                    <a:pt x="15303" y="10934"/>
                  </a:lnTo>
                  <a:lnTo>
                    <a:pt x="15389" y="10761"/>
                  </a:lnTo>
                  <a:lnTo>
                    <a:pt x="15482" y="10761"/>
                  </a:lnTo>
                  <a:lnTo>
                    <a:pt x="15499" y="10880"/>
                  </a:lnTo>
                  <a:lnTo>
                    <a:pt x="15546" y="11021"/>
                  </a:lnTo>
                  <a:lnTo>
                    <a:pt x="15614" y="10967"/>
                  </a:lnTo>
                  <a:lnTo>
                    <a:pt x="15535" y="10727"/>
                  </a:lnTo>
                  <a:lnTo>
                    <a:pt x="15650" y="10569"/>
                  </a:lnTo>
                  <a:lnTo>
                    <a:pt x="15762" y="10432"/>
                  </a:lnTo>
                  <a:lnTo>
                    <a:pt x="16024" y="10381"/>
                  </a:lnTo>
                  <a:lnTo>
                    <a:pt x="16117" y="10289"/>
                  </a:lnTo>
                  <a:lnTo>
                    <a:pt x="16183" y="10120"/>
                  </a:lnTo>
                  <a:lnTo>
                    <a:pt x="16253" y="10035"/>
                  </a:lnTo>
                  <a:lnTo>
                    <a:pt x="16440" y="9841"/>
                  </a:lnTo>
                  <a:lnTo>
                    <a:pt x="16600" y="9797"/>
                  </a:lnTo>
                  <a:lnTo>
                    <a:pt x="16827" y="9761"/>
                  </a:lnTo>
                  <a:lnTo>
                    <a:pt x="16975" y="9680"/>
                  </a:lnTo>
                  <a:lnTo>
                    <a:pt x="17100" y="9613"/>
                  </a:lnTo>
                  <a:lnTo>
                    <a:pt x="17191" y="9547"/>
                  </a:lnTo>
                  <a:lnTo>
                    <a:pt x="17242" y="9250"/>
                  </a:lnTo>
                  <a:lnTo>
                    <a:pt x="17356" y="9134"/>
                  </a:lnTo>
                  <a:lnTo>
                    <a:pt x="17482" y="9045"/>
                  </a:lnTo>
                  <a:lnTo>
                    <a:pt x="17579" y="8965"/>
                  </a:lnTo>
                  <a:lnTo>
                    <a:pt x="17788" y="8827"/>
                  </a:lnTo>
                  <a:lnTo>
                    <a:pt x="17966" y="8684"/>
                  </a:lnTo>
                  <a:lnTo>
                    <a:pt x="18192" y="8613"/>
                  </a:lnTo>
                  <a:lnTo>
                    <a:pt x="18339" y="8516"/>
                  </a:lnTo>
                  <a:lnTo>
                    <a:pt x="18489" y="8428"/>
                  </a:lnTo>
                  <a:lnTo>
                    <a:pt x="18633" y="8365"/>
                  </a:lnTo>
                  <a:lnTo>
                    <a:pt x="18762" y="8309"/>
                  </a:lnTo>
                  <a:lnTo>
                    <a:pt x="18913" y="8309"/>
                  </a:lnTo>
                  <a:lnTo>
                    <a:pt x="19010" y="8350"/>
                  </a:lnTo>
                  <a:lnTo>
                    <a:pt x="19016" y="8472"/>
                  </a:lnTo>
                  <a:lnTo>
                    <a:pt x="18873" y="8513"/>
                  </a:lnTo>
                  <a:lnTo>
                    <a:pt x="18706" y="8635"/>
                  </a:lnTo>
                  <a:lnTo>
                    <a:pt x="18595" y="8691"/>
                  </a:lnTo>
                  <a:lnTo>
                    <a:pt x="18495" y="8751"/>
                  </a:lnTo>
                  <a:lnTo>
                    <a:pt x="18450" y="8839"/>
                  </a:lnTo>
                  <a:lnTo>
                    <a:pt x="18511" y="8931"/>
                  </a:lnTo>
                  <a:lnTo>
                    <a:pt x="18611" y="8931"/>
                  </a:lnTo>
                  <a:lnTo>
                    <a:pt x="18791" y="8827"/>
                  </a:lnTo>
                  <a:lnTo>
                    <a:pt x="18930" y="8727"/>
                  </a:lnTo>
                  <a:lnTo>
                    <a:pt x="19074" y="8650"/>
                  </a:lnTo>
                  <a:lnTo>
                    <a:pt x="19244" y="8635"/>
                  </a:lnTo>
                  <a:cubicBezTo>
                    <a:pt x="19290" y="8619"/>
                    <a:pt x="19335" y="8600"/>
                    <a:pt x="19379" y="8579"/>
                  </a:cubicBezTo>
                  <a:cubicBezTo>
                    <a:pt x="19434" y="8553"/>
                    <a:pt x="19488" y="8523"/>
                    <a:pt x="19541" y="8489"/>
                  </a:cubicBezTo>
                  <a:lnTo>
                    <a:pt x="19653" y="8409"/>
                  </a:lnTo>
                  <a:lnTo>
                    <a:pt x="19869" y="8294"/>
                  </a:lnTo>
                  <a:lnTo>
                    <a:pt x="19833" y="8195"/>
                  </a:lnTo>
                  <a:lnTo>
                    <a:pt x="19698" y="8202"/>
                  </a:lnTo>
                  <a:lnTo>
                    <a:pt x="19554" y="8292"/>
                  </a:lnTo>
                  <a:lnTo>
                    <a:pt x="19488" y="8314"/>
                  </a:lnTo>
                  <a:lnTo>
                    <a:pt x="19341" y="8314"/>
                  </a:lnTo>
                  <a:lnTo>
                    <a:pt x="19174" y="8207"/>
                  </a:lnTo>
                  <a:lnTo>
                    <a:pt x="18993" y="8112"/>
                  </a:lnTo>
                  <a:lnTo>
                    <a:pt x="18933" y="7978"/>
                  </a:lnTo>
                  <a:lnTo>
                    <a:pt x="18938" y="7840"/>
                  </a:lnTo>
                  <a:lnTo>
                    <a:pt x="18944" y="7690"/>
                  </a:lnTo>
                  <a:lnTo>
                    <a:pt x="19006" y="7610"/>
                  </a:lnTo>
                  <a:lnTo>
                    <a:pt x="19140" y="7428"/>
                  </a:lnTo>
                  <a:lnTo>
                    <a:pt x="19187" y="7345"/>
                  </a:lnTo>
                  <a:lnTo>
                    <a:pt x="19237" y="7180"/>
                  </a:lnTo>
                  <a:lnTo>
                    <a:pt x="19106" y="7144"/>
                  </a:lnTo>
                  <a:lnTo>
                    <a:pt x="18892" y="7163"/>
                  </a:lnTo>
                  <a:lnTo>
                    <a:pt x="18659" y="7228"/>
                  </a:lnTo>
                  <a:lnTo>
                    <a:pt x="18407" y="7344"/>
                  </a:lnTo>
                  <a:lnTo>
                    <a:pt x="18286" y="7459"/>
                  </a:lnTo>
                  <a:lnTo>
                    <a:pt x="18115" y="7495"/>
                  </a:lnTo>
                  <a:lnTo>
                    <a:pt x="18053" y="7522"/>
                  </a:lnTo>
                  <a:lnTo>
                    <a:pt x="17997" y="7406"/>
                  </a:lnTo>
                  <a:lnTo>
                    <a:pt x="18048" y="7304"/>
                  </a:lnTo>
                  <a:lnTo>
                    <a:pt x="18150" y="7238"/>
                  </a:lnTo>
                  <a:lnTo>
                    <a:pt x="18577" y="7007"/>
                  </a:lnTo>
                  <a:lnTo>
                    <a:pt x="18765" y="6862"/>
                  </a:lnTo>
                  <a:cubicBezTo>
                    <a:pt x="18809" y="6831"/>
                    <a:pt x="18854" y="6805"/>
                    <a:pt x="18901" y="6781"/>
                  </a:cubicBezTo>
                  <a:cubicBezTo>
                    <a:pt x="18965" y="6749"/>
                    <a:pt x="19031" y="6724"/>
                    <a:pt x="19098" y="6706"/>
                  </a:cubicBezTo>
                  <a:lnTo>
                    <a:pt x="19233" y="6665"/>
                  </a:lnTo>
                  <a:lnTo>
                    <a:pt x="19413" y="6636"/>
                  </a:lnTo>
                  <a:lnTo>
                    <a:pt x="19652" y="6658"/>
                  </a:lnTo>
                  <a:lnTo>
                    <a:pt x="19921" y="6687"/>
                  </a:lnTo>
                  <a:lnTo>
                    <a:pt x="20075" y="6660"/>
                  </a:lnTo>
                  <a:lnTo>
                    <a:pt x="20242" y="6618"/>
                  </a:lnTo>
                  <a:lnTo>
                    <a:pt x="20490" y="6615"/>
                  </a:lnTo>
                  <a:lnTo>
                    <a:pt x="20803" y="6477"/>
                  </a:lnTo>
                  <a:lnTo>
                    <a:pt x="20930" y="6409"/>
                  </a:lnTo>
                  <a:cubicBezTo>
                    <a:pt x="20988" y="6390"/>
                    <a:pt x="21045" y="6366"/>
                    <a:pt x="21099" y="6336"/>
                  </a:cubicBezTo>
                  <a:cubicBezTo>
                    <a:pt x="21140" y="6313"/>
                    <a:pt x="21179" y="6288"/>
                    <a:pt x="21217" y="6260"/>
                  </a:cubicBezTo>
                  <a:lnTo>
                    <a:pt x="21276" y="6209"/>
                  </a:lnTo>
                  <a:lnTo>
                    <a:pt x="21373" y="6131"/>
                  </a:lnTo>
                  <a:cubicBezTo>
                    <a:pt x="21397" y="6115"/>
                    <a:pt x="21420" y="6096"/>
                    <a:pt x="21441" y="6073"/>
                  </a:cubicBezTo>
                  <a:cubicBezTo>
                    <a:pt x="21471" y="6042"/>
                    <a:pt x="21497" y="6005"/>
                    <a:pt x="21518" y="5964"/>
                  </a:cubicBezTo>
                  <a:lnTo>
                    <a:pt x="21583" y="5842"/>
                  </a:lnTo>
                  <a:lnTo>
                    <a:pt x="21600" y="5716"/>
                  </a:lnTo>
                  <a:lnTo>
                    <a:pt x="21594" y="5645"/>
                  </a:lnTo>
                  <a:lnTo>
                    <a:pt x="21471" y="5526"/>
                  </a:lnTo>
                  <a:lnTo>
                    <a:pt x="21403" y="5467"/>
                  </a:lnTo>
                  <a:lnTo>
                    <a:pt x="21327" y="5446"/>
                  </a:lnTo>
                  <a:lnTo>
                    <a:pt x="21196" y="5446"/>
                  </a:lnTo>
                  <a:lnTo>
                    <a:pt x="21091" y="5453"/>
                  </a:lnTo>
                  <a:lnTo>
                    <a:pt x="20995" y="5547"/>
                  </a:lnTo>
                  <a:lnTo>
                    <a:pt x="20900" y="5567"/>
                  </a:lnTo>
                  <a:lnTo>
                    <a:pt x="20828" y="5523"/>
                  </a:lnTo>
                  <a:lnTo>
                    <a:pt x="20828" y="5416"/>
                  </a:lnTo>
                  <a:cubicBezTo>
                    <a:pt x="20860" y="5376"/>
                    <a:pt x="20896" y="5339"/>
                    <a:pt x="20934" y="5307"/>
                  </a:cubicBezTo>
                  <a:cubicBezTo>
                    <a:pt x="20959" y="5286"/>
                    <a:pt x="20985" y="5266"/>
                    <a:pt x="21011" y="5249"/>
                  </a:cubicBezTo>
                  <a:lnTo>
                    <a:pt x="20920" y="5120"/>
                  </a:lnTo>
                  <a:lnTo>
                    <a:pt x="20871" y="4942"/>
                  </a:lnTo>
                  <a:lnTo>
                    <a:pt x="20814" y="4814"/>
                  </a:lnTo>
                  <a:lnTo>
                    <a:pt x="20734" y="4712"/>
                  </a:lnTo>
                  <a:lnTo>
                    <a:pt x="20746" y="4563"/>
                  </a:lnTo>
                  <a:lnTo>
                    <a:pt x="20846" y="4476"/>
                  </a:lnTo>
                  <a:lnTo>
                    <a:pt x="20856" y="4345"/>
                  </a:lnTo>
                  <a:lnTo>
                    <a:pt x="20833" y="4183"/>
                  </a:lnTo>
                  <a:lnTo>
                    <a:pt x="20762" y="4113"/>
                  </a:lnTo>
                  <a:lnTo>
                    <a:pt x="20722" y="4001"/>
                  </a:lnTo>
                  <a:cubicBezTo>
                    <a:pt x="20752" y="3980"/>
                    <a:pt x="20776" y="3947"/>
                    <a:pt x="20790" y="3907"/>
                  </a:cubicBezTo>
                  <a:cubicBezTo>
                    <a:pt x="20808" y="3857"/>
                    <a:pt x="20810" y="3800"/>
                    <a:pt x="20796" y="3749"/>
                  </a:cubicBezTo>
                  <a:lnTo>
                    <a:pt x="20745" y="3647"/>
                  </a:lnTo>
                  <a:lnTo>
                    <a:pt x="20720" y="3537"/>
                  </a:lnTo>
                  <a:lnTo>
                    <a:pt x="20625" y="3493"/>
                  </a:lnTo>
                  <a:lnTo>
                    <a:pt x="20528" y="3632"/>
                  </a:lnTo>
                  <a:lnTo>
                    <a:pt x="20392" y="3756"/>
                  </a:lnTo>
                  <a:lnTo>
                    <a:pt x="20250" y="3892"/>
                  </a:lnTo>
                  <a:lnTo>
                    <a:pt x="20115" y="4018"/>
                  </a:lnTo>
                  <a:lnTo>
                    <a:pt x="19946" y="4098"/>
                  </a:lnTo>
                  <a:lnTo>
                    <a:pt x="19822" y="4091"/>
                  </a:lnTo>
                  <a:lnTo>
                    <a:pt x="19744" y="4074"/>
                  </a:lnTo>
                  <a:lnTo>
                    <a:pt x="19649" y="3952"/>
                  </a:lnTo>
                  <a:lnTo>
                    <a:pt x="19564" y="3858"/>
                  </a:lnTo>
                  <a:lnTo>
                    <a:pt x="19617" y="3705"/>
                  </a:lnTo>
                  <a:lnTo>
                    <a:pt x="19691" y="3562"/>
                  </a:lnTo>
                  <a:lnTo>
                    <a:pt x="19670" y="3362"/>
                  </a:lnTo>
                  <a:lnTo>
                    <a:pt x="19615" y="3265"/>
                  </a:lnTo>
                  <a:lnTo>
                    <a:pt x="19484" y="3118"/>
                  </a:lnTo>
                  <a:lnTo>
                    <a:pt x="19382" y="3053"/>
                  </a:lnTo>
                  <a:lnTo>
                    <a:pt x="19268" y="2958"/>
                  </a:lnTo>
                  <a:lnTo>
                    <a:pt x="19145" y="2912"/>
                  </a:lnTo>
                  <a:lnTo>
                    <a:pt x="19014" y="2919"/>
                  </a:lnTo>
                  <a:lnTo>
                    <a:pt x="18924" y="2834"/>
                  </a:lnTo>
                  <a:lnTo>
                    <a:pt x="18793" y="2819"/>
                  </a:lnTo>
                  <a:lnTo>
                    <a:pt x="18658" y="2819"/>
                  </a:lnTo>
                  <a:lnTo>
                    <a:pt x="18524" y="2863"/>
                  </a:lnTo>
                  <a:lnTo>
                    <a:pt x="18416" y="2934"/>
                  </a:lnTo>
                  <a:lnTo>
                    <a:pt x="18334" y="2997"/>
                  </a:lnTo>
                  <a:lnTo>
                    <a:pt x="18277" y="3133"/>
                  </a:lnTo>
                  <a:lnTo>
                    <a:pt x="18228" y="3344"/>
                  </a:lnTo>
                  <a:lnTo>
                    <a:pt x="18114" y="3556"/>
                  </a:lnTo>
                  <a:lnTo>
                    <a:pt x="18057" y="3665"/>
                  </a:lnTo>
                  <a:lnTo>
                    <a:pt x="17966" y="3765"/>
                  </a:lnTo>
                  <a:lnTo>
                    <a:pt x="17864" y="3806"/>
                  </a:lnTo>
                  <a:lnTo>
                    <a:pt x="17813" y="3908"/>
                  </a:lnTo>
                  <a:lnTo>
                    <a:pt x="17790" y="3988"/>
                  </a:lnTo>
                  <a:lnTo>
                    <a:pt x="17790" y="4105"/>
                  </a:lnTo>
                  <a:lnTo>
                    <a:pt x="17807" y="4220"/>
                  </a:lnTo>
                  <a:lnTo>
                    <a:pt x="17813" y="4330"/>
                  </a:lnTo>
                  <a:lnTo>
                    <a:pt x="17807" y="4419"/>
                  </a:lnTo>
                  <a:lnTo>
                    <a:pt x="17727" y="4570"/>
                  </a:lnTo>
                  <a:lnTo>
                    <a:pt x="17608" y="4723"/>
                  </a:lnTo>
                  <a:lnTo>
                    <a:pt x="17570" y="4807"/>
                  </a:lnTo>
                  <a:lnTo>
                    <a:pt x="17479" y="4941"/>
                  </a:lnTo>
                  <a:lnTo>
                    <a:pt x="17394" y="5028"/>
                  </a:lnTo>
                  <a:lnTo>
                    <a:pt x="17345" y="5072"/>
                  </a:lnTo>
                  <a:lnTo>
                    <a:pt x="17172" y="5175"/>
                  </a:lnTo>
                  <a:lnTo>
                    <a:pt x="17093" y="5197"/>
                  </a:lnTo>
                  <a:lnTo>
                    <a:pt x="16951" y="5269"/>
                  </a:lnTo>
                  <a:lnTo>
                    <a:pt x="16873" y="5378"/>
                  </a:lnTo>
                  <a:lnTo>
                    <a:pt x="16811" y="5487"/>
                  </a:lnTo>
                  <a:lnTo>
                    <a:pt x="16771" y="5592"/>
                  </a:lnTo>
                  <a:lnTo>
                    <a:pt x="16743" y="5750"/>
                  </a:lnTo>
                  <a:lnTo>
                    <a:pt x="16726" y="5871"/>
                  </a:lnTo>
                  <a:lnTo>
                    <a:pt x="16709" y="5944"/>
                  </a:lnTo>
                  <a:lnTo>
                    <a:pt x="16652" y="6076"/>
                  </a:lnTo>
                  <a:lnTo>
                    <a:pt x="16601" y="6191"/>
                  </a:lnTo>
                  <a:lnTo>
                    <a:pt x="16482" y="6279"/>
                  </a:lnTo>
                  <a:lnTo>
                    <a:pt x="16345" y="6351"/>
                  </a:lnTo>
                  <a:lnTo>
                    <a:pt x="16220" y="6410"/>
                  </a:lnTo>
                  <a:lnTo>
                    <a:pt x="16108" y="6417"/>
                  </a:lnTo>
                  <a:lnTo>
                    <a:pt x="16026" y="6249"/>
                  </a:lnTo>
                  <a:lnTo>
                    <a:pt x="15965" y="6129"/>
                  </a:lnTo>
                  <a:lnTo>
                    <a:pt x="15948" y="6014"/>
                  </a:lnTo>
                  <a:lnTo>
                    <a:pt x="15982" y="5833"/>
                  </a:lnTo>
                  <a:lnTo>
                    <a:pt x="16056" y="5667"/>
                  </a:lnTo>
                  <a:lnTo>
                    <a:pt x="16079" y="5551"/>
                  </a:lnTo>
                  <a:lnTo>
                    <a:pt x="16130" y="5398"/>
                  </a:lnTo>
                  <a:lnTo>
                    <a:pt x="16168" y="5299"/>
                  </a:lnTo>
                  <a:lnTo>
                    <a:pt x="16158" y="5212"/>
                  </a:lnTo>
                  <a:lnTo>
                    <a:pt x="16120" y="5149"/>
                  </a:lnTo>
                  <a:lnTo>
                    <a:pt x="16044" y="5134"/>
                  </a:lnTo>
                  <a:lnTo>
                    <a:pt x="15842" y="5066"/>
                  </a:lnTo>
                  <a:lnTo>
                    <a:pt x="15649" y="5016"/>
                  </a:lnTo>
                  <a:lnTo>
                    <a:pt x="15519" y="4899"/>
                  </a:lnTo>
                  <a:lnTo>
                    <a:pt x="15428" y="4807"/>
                  </a:lnTo>
                  <a:lnTo>
                    <a:pt x="15295" y="4703"/>
                  </a:lnTo>
                  <a:lnTo>
                    <a:pt x="15101" y="4615"/>
                  </a:lnTo>
                  <a:lnTo>
                    <a:pt x="15030" y="4608"/>
                  </a:lnTo>
                  <a:lnTo>
                    <a:pt x="14853" y="4596"/>
                  </a:lnTo>
                  <a:lnTo>
                    <a:pt x="14711" y="4533"/>
                  </a:lnTo>
                  <a:lnTo>
                    <a:pt x="14656" y="4441"/>
                  </a:lnTo>
                  <a:lnTo>
                    <a:pt x="14613" y="4335"/>
                  </a:lnTo>
                  <a:lnTo>
                    <a:pt x="14581" y="4174"/>
                  </a:lnTo>
                  <a:lnTo>
                    <a:pt x="14534" y="4070"/>
                  </a:lnTo>
                  <a:lnTo>
                    <a:pt x="14451" y="4048"/>
                  </a:lnTo>
                  <a:lnTo>
                    <a:pt x="14384" y="3982"/>
                  </a:lnTo>
                  <a:lnTo>
                    <a:pt x="14380" y="3875"/>
                  </a:lnTo>
                  <a:lnTo>
                    <a:pt x="14437" y="3743"/>
                  </a:lnTo>
                  <a:lnTo>
                    <a:pt x="14496" y="3639"/>
                  </a:lnTo>
                  <a:lnTo>
                    <a:pt x="14589" y="3529"/>
                  </a:lnTo>
                  <a:lnTo>
                    <a:pt x="14644" y="3420"/>
                  </a:lnTo>
                  <a:lnTo>
                    <a:pt x="14712" y="3355"/>
                  </a:lnTo>
                  <a:lnTo>
                    <a:pt x="14846" y="3290"/>
                  </a:lnTo>
                  <a:lnTo>
                    <a:pt x="14960" y="3224"/>
                  </a:lnTo>
                  <a:lnTo>
                    <a:pt x="15117" y="3068"/>
                  </a:lnTo>
                  <a:lnTo>
                    <a:pt x="15265" y="2971"/>
                  </a:lnTo>
                  <a:lnTo>
                    <a:pt x="15367" y="2891"/>
                  </a:lnTo>
                  <a:lnTo>
                    <a:pt x="15479" y="2833"/>
                  </a:lnTo>
                  <a:lnTo>
                    <a:pt x="15627" y="2760"/>
                  </a:lnTo>
                  <a:lnTo>
                    <a:pt x="15801" y="2672"/>
                  </a:lnTo>
                  <a:lnTo>
                    <a:pt x="15902" y="2616"/>
                  </a:lnTo>
                  <a:lnTo>
                    <a:pt x="15953" y="2544"/>
                  </a:lnTo>
                  <a:lnTo>
                    <a:pt x="15902" y="2480"/>
                  </a:lnTo>
                  <a:lnTo>
                    <a:pt x="15942" y="2320"/>
                  </a:lnTo>
                  <a:lnTo>
                    <a:pt x="16029" y="2276"/>
                  </a:lnTo>
                  <a:lnTo>
                    <a:pt x="16111" y="2336"/>
                  </a:lnTo>
                  <a:lnTo>
                    <a:pt x="16338" y="2329"/>
                  </a:lnTo>
                  <a:lnTo>
                    <a:pt x="16515" y="2242"/>
                  </a:lnTo>
                  <a:lnTo>
                    <a:pt x="16662" y="2213"/>
                  </a:lnTo>
                  <a:lnTo>
                    <a:pt x="16803" y="2154"/>
                  </a:lnTo>
                  <a:lnTo>
                    <a:pt x="16958" y="2088"/>
                  </a:lnTo>
                  <a:lnTo>
                    <a:pt x="16928" y="1994"/>
                  </a:lnTo>
                  <a:lnTo>
                    <a:pt x="16828" y="1852"/>
                  </a:lnTo>
                  <a:lnTo>
                    <a:pt x="16746" y="1775"/>
                  </a:lnTo>
                  <a:lnTo>
                    <a:pt x="16786" y="1685"/>
                  </a:lnTo>
                  <a:lnTo>
                    <a:pt x="16894" y="1649"/>
                  </a:lnTo>
                  <a:lnTo>
                    <a:pt x="17022" y="1728"/>
                  </a:lnTo>
                  <a:cubicBezTo>
                    <a:pt x="17065" y="1745"/>
                    <a:pt x="17109" y="1754"/>
                    <a:pt x="17154" y="1754"/>
                  </a:cubicBezTo>
                  <a:cubicBezTo>
                    <a:pt x="17193" y="1754"/>
                    <a:pt x="17232" y="1748"/>
                    <a:pt x="17270" y="1735"/>
                  </a:cubicBezTo>
                  <a:lnTo>
                    <a:pt x="17369" y="1675"/>
                  </a:lnTo>
                  <a:lnTo>
                    <a:pt x="17463" y="1580"/>
                  </a:lnTo>
                  <a:lnTo>
                    <a:pt x="17617" y="1551"/>
                  </a:lnTo>
                  <a:lnTo>
                    <a:pt x="17797" y="1546"/>
                  </a:lnTo>
                  <a:lnTo>
                    <a:pt x="17945" y="1517"/>
                  </a:lnTo>
                  <a:cubicBezTo>
                    <a:pt x="18025" y="1530"/>
                    <a:pt x="18106" y="1530"/>
                    <a:pt x="18186" y="1517"/>
                  </a:cubicBezTo>
                  <a:cubicBezTo>
                    <a:pt x="18230" y="1510"/>
                    <a:pt x="18274" y="1499"/>
                    <a:pt x="18316" y="1480"/>
                  </a:cubicBezTo>
                  <a:cubicBezTo>
                    <a:pt x="18379" y="1453"/>
                    <a:pt x="18437" y="1411"/>
                    <a:pt x="18487" y="1357"/>
                  </a:cubicBezTo>
                  <a:lnTo>
                    <a:pt x="18576" y="1269"/>
                  </a:lnTo>
                  <a:lnTo>
                    <a:pt x="18679" y="1133"/>
                  </a:lnTo>
                  <a:lnTo>
                    <a:pt x="18740" y="1033"/>
                  </a:lnTo>
                  <a:lnTo>
                    <a:pt x="18827" y="887"/>
                  </a:lnTo>
                  <a:lnTo>
                    <a:pt x="18865" y="773"/>
                  </a:lnTo>
                  <a:lnTo>
                    <a:pt x="18842" y="683"/>
                  </a:lnTo>
                  <a:lnTo>
                    <a:pt x="18706" y="662"/>
                  </a:lnTo>
                  <a:lnTo>
                    <a:pt x="18611" y="642"/>
                  </a:lnTo>
                  <a:lnTo>
                    <a:pt x="18371" y="642"/>
                  </a:lnTo>
                  <a:lnTo>
                    <a:pt x="18303" y="678"/>
                  </a:lnTo>
                  <a:lnTo>
                    <a:pt x="18196" y="812"/>
                  </a:lnTo>
                  <a:lnTo>
                    <a:pt x="18035" y="1029"/>
                  </a:lnTo>
                  <a:lnTo>
                    <a:pt x="17939" y="1072"/>
                  </a:lnTo>
                  <a:lnTo>
                    <a:pt x="17774" y="1203"/>
                  </a:lnTo>
                  <a:lnTo>
                    <a:pt x="17708" y="1283"/>
                  </a:lnTo>
                  <a:lnTo>
                    <a:pt x="17630" y="1324"/>
                  </a:lnTo>
                  <a:lnTo>
                    <a:pt x="17575" y="1297"/>
                  </a:lnTo>
                  <a:lnTo>
                    <a:pt x="17456" y="1210"/>
                  </a:lnTo>
                  <a:lnTo>
                    <a:pt x="17478" y="1123"/>
                  </a:lnTo>
                  <a:lnTo>
                    <a:pt x="17579" y="987"/>
                  </a:lnTo>
                  <a:lnTo>
                    <a:pt x="17620" y="848"/>
                  </a:lnTo>
                  <a:lnTo>
                    <a:pt x="17580" y="746"/>
                  </a:lnTo>
                  <a:lnTo>
                    <a:pt x="17480" y="713"/>
                  </a:lnTo>
                  <a:lnTo>
                    <a:pt x="17389" y="669"/>
                  </a:lnTo>
                  <a:lnTo>
                    <a:pt x="17377" y="770"/>
                  </a:lnTo>
                  <a:lnTo>
                    <a:pt x="17275" y="843"/>
                  </a:lnTo>
                  <a:lnTo>
                    <a:pt x="17223" y="719"/>
                  </a:lnTo>
                  <a:lnTo>
                    <a:pt x="17188" y="550"/>
                  </a:lnTo>
                  <a:lnTo>
                    <a:pt x="17158" y="474"/>
                  </a:lnTo>
                  <a:lnTo>
                    <a:pt x="17158" y="393"/>
                  </a:lnTo>
                  <a:lnTo>
                    <a:pt x="17262" y="250"/>
                  </a:lnTo>
                  <a:lnTo>
                    <a:pt x="17279" y="137"/>
                  </a:lnTo>
                  <a:lnTo>
                    <a:pt x="17211" y="42"/>
                  </a:lnTo>
                  <a:lnTo>
                    <a:pt x="17121" y="0"/>
                  </a:lnTo>
                  <a:lnTo>
                    <a:pt x="16997" y="69"/>
                  </a:lnTo>
                  <a:lnTo>
                    <a:pt x="16878" y="193"/>
                  </a:lnTo>
                  <a:lnTo>
                    <a:pt x="16739" y="264"/>
                  </a:lnTo>
                  <a:lnTo>
                    <a:pt x="16601" y="308"/>
                  </a:lnTo>
                  <a:lnTo>
                    <a:pt x="16495" y="385"/>
                  </a:lnTo>
                  <a:lnTo>
                    <a:pt x="16478" y="478"/>
                  </a:lnTo>
                  <a:lnTo>
                    <a:pt x="16580" y="499"/>
                  </a:lnTo>
                  <a:lnTo>
                    <a:pt x="16696" y="652"/>
                  </a:lnTo>
                  <a:lnTo>
                    <a:pt x="16774" y="698"/>
                  </a:lnTo>
                  <a:lnTo>
                    <a:pt x="16711" y="834"/>
                  </a:lnTo>
                  <a:lnTo>
                    <a:pt x="16611" y="914"/>
                  </a:lnTo>
                  <a:lnTo>
                    <a:pt x="16484" y="970"/>
                  </a:lnTo>
                  <a:lnTo>
                    <a:pt x="16336" y="992"/>
                  </a:lnTo>
                  <a:lnTo>
                    <a:pt x="16211" y="1072"/>
                  </a:lnTo>
                  <a:lnTo>
                    <a:pt x="16065" y="1208"/>
                  </a:lnTo>
                  <a:lnTo>
                    <a:pt x="15938" y="1300"/>
                  </a:lnTo>
                  <a:lnTo>
                    <a:pt x="15900" y="1403"/>
                  </a:lnTo>
                  <a:lnTo>
                    <a:pt x="15840" y="1405"/>
                  </a:lnTo>
                  <a:lnTo>
                    <a:pt x="15806" y="1296"/>
                  </a:lnTo>
                  <a:lnTo>
                    <a:pt x="15726" y="1252"/>
                  </a:lnTo>
                  <a:lnTo>
                    <a:pt x="15631" y="1267"/>
                  </a:lnTo>
                  <a:lnTo>
                    <a:pt x="15605" y="1192"/>
                  </a:lnTo>
                  <a:cubicBezTo>
                    <a:pt x="15584" y="1165"/>
                    <a:pt x="15559" y="1144"/>
                    <a:pt x="15531" y="1131"/>
                  </a:cubicBezTo>
                  <a:cubicBezTo>
                    <a:pt x="15512" y="1122"/>
                    <a:pt x="15491" y="1117"/>
                    <a:pt x="15471" y="1117"/>
                  </a:cubicBezTo>
                  <a:lnTo>
                    <a:pt x="15344" y="1117"/>
                  </a:lnTo>
                  <a:lnTo>
                    <a:pt x="15199" y="1177"/>
                  </a:lnTo>
                  <a:lnTo>
                    <a:pt x="15108" y="1170"/>
                  </a:lnTo>
                  <a:lnTo>
                    <a:pt x="14956" y="1162"/>
                  </a:lnTo>
                  <a:lnTo>
                    <a:pt x="14865" y="1119"/>
                  </a:lnTo>
                  <a:cubicBezTo>
                    <a:pt x="14833" y="1105"/>
                    <a:pt x="14801" y="1091"/>
                    <a:pt x="14769" y="1075"/>
                  </a:cubicBezTo>
                  <a:cubicBezTo>
                    <a:pt x="14722" y="1053"/>
                    <a:pt x="14676" y="1028"/>
                    <a:pt x="14628" y="1010"/>
                  </a:cubicBezTo>
                  <a:cubicBezTo>
                    <a:pt x="14586" y="993"/>
                    <a:pt x="14542" y="981"/>
                    <a:pt x="14498" y="973"/>
                  </a:cubicBezTo>
                  <a:lnTo>
                    <a:pt x="14362" y="995"/>
                  </a:lnTo>
                  <a:lnTo>
                    <a:pt x="14227" y="1051"/>
                  </a:lnTo>
                  <a:lnTo>
                    <a:pt x="14126" y="1073"/>
                  </a:lnTo>
                  <a:lnTo>
                    <a:pt x="14007" y="1095"/>
                  </a:lnTo>
                  <a:lnTo>
                    <a:pt x="13915" y="1160"/>
                  </a:lnTo>
                  <a:lnTo>
                    <a:pt x="13864" y="1223"/>
                  </a:lnTo>
                  <a:lnTo>
                    <a:pt x="13791" y="1318"/>
                  </a:lnTo>
                  <a:cubicBezTo>
                    <a:pt x="13779" y="1341"/>
                    <a:pt x="13766" y="1364"/>
                    <a:pt x="13753" y="1386"/>
                  </a:cubicBezTo>
                  <a:cubicBezTo>
                    <a:pt x="13728" y="1427"/>
                    <a:pt x="13701" y="1467"/>
                    <a:pt x="13670" y="1500"/>
                  </a:cubicBezTo>
                  <a:cubicBezTo>
                    <a:pt x="13638" y="1533"/>
                    <a:pt x="13603" y="1560"/>
                    <a:pt x="13565" y="1580"/>
                  </a:cubicBezTo>
                  <a:lnTo>
                    <a:pt x="13469" y="1480"/>
                  </a:lnTo>
                  <a:lnTo>
                    <a:pt x="13459" y="1310"/>
                  </a:lnTo>
                  <a:lnTo>
                    <a:pt x="13425" y="1176"/>
                  </a:lnTo>
                  <a:lnTo>
                    <a:pt x="13378" y="1120"/>
                  </a:lnTo>
                  <a:lnTo>
                    <a:pt x="13268" y="1101"/>
                  </a:lnTo>
                  <a:lnTo>
                    <a:pt x="13148" y="1115"/>
                  </a:lnTo>
                  <a:lnTo>
                    <a:pt x="13089" y="1183"/>
                  </a:lnTo>
                  <a:lnTo>
                    <a:pt x="13018" y="1183"/>
                  </a:lnTo>
                  <a:lnTo>
                    <a:pt x="12818" y="1192"/>
                  </a:lnTo>
                  <a:lnTo>
                    <a:pt x="12642" y="1192"/>
                  </a:lnTo>
                  <a:lnTo>
                    <a:pt x="12500" y="1104"/>
                  </a:lnTo>
                  <a:lnTo>
                    <a:pt x="12494" y="1027"/>
                  </a:lnTo>
                  <a:lnTo>
                    <a:pt x="12560" y="956"/>
                  </a:lnTo>
                  <a:lnTo>
                    <a:pt x="12650" y="915"/>
                  </a:lnTo>
                  <a:lnTo>
                    <a:pt x="12674" y="840"/>
                  </a:lnTo>
                  <a:lnTo>
                    <a:pt x="12555" y="840"/>
                  </a:lnTo>
                  <a:lnTo>
                    <a:pt x="12364" y="876"/>
                  </a:lnTo>
                  <a:lnTo>
                    <a:pt x="12266" y="825"/>
                  </a:lnTo>
                  <a:lnTo>
                    <a:pt x="12129" y="723"/>
                  </a:lnTo>
                  <a:lnTo>
                    <a:pt x="11999" y="650"/>
                  </a:lnTo>
                  <a:lnTo>
                    <a:pt x="11913" y="614"/>
                  </a:lnTo>
                  <a:lnTo>
                    <a:pt x="11760" y="572"/>
                  </a:lnTo>
                  <a:lnTo>
                    <a:pt x="11642" y="550"/>
                  </a:lnTo>
                  <a:lnTo>
                    <a:pt x="11514" y="550"/>
                  </a:lnTo>
                  <a:lnTo>
                    <a:pt x="11415" y="558"/>
                  </a:lnTo>
                  <a:lnTo>
                    <a:pt x="11319" y="601"/>
                  </a:lnTo>
                  <a:lnTo>
                    <a:pt x="11143" y="637"/>
                  </a:lnTo>
                  <a:lnTo>
                    <a:pt x="11018" y="616"/>
                  </a:lnTo>
                  <a:lnTo>
                    <a:pt x="10847" y="514"/>
                  </a:lnTo>
                  <a:lnTo>
                    <a:pt x="10762" y="449"/>
                  </a:lnTo>
                  <a:lnTo>
                    <a:pt x="10681" y="458"/>
                  </a:lnTo>
                  <a:lnTo>
                    <a:pt x="10573" y="509"/>
                  </a:lnTo>
                  <a:lnTo>
                    <a:pt x="10499" y="546"/>
                  </a:lnTo>
                  <a:lnTo>
                    <a:pt x="10376" y="524"/>
                  </a:lnTo>
                  <a:lnTo>
                    <a:pt x="10291" y="502"/>
                  </a:lnTo>
                  <a:lnTo>
                    <a:pt x="10121" y="517"/>
                  </a:lnTo>
                  <a:lnTo>
                    <a:pt x="9918" y="575"/>
                  </a:lnTo>
                  <a:lnTo>
                    <a:pt x="9714" y="655"/>
                  </a:lnTo>
                  <a:lnTo>
                    <a:pt x="9448" y="747"/>
                  </a:lnTo>
                  <a:lnTo>
                    <a:pt x="9329" y="769"/>
                  </a:lnTo>
                  <a:lnTo>
                    <a:pt x="8951" y="819"/>
                  </a:lnTo>
                  <a:lnTo>
                    <a:pt x="8616" y="776"/>
                  </a:lnTo>
                  <a:lnTo>
                    <a:pt x="8127" y="613"/>
                  </a:lnTo>
                  <a:lnTo>
                    <a:pt x="7941" y="509"/>
                  </a:lnTo>
                  <a:lnTo>
                    <a:pt x="7648" y="483"/>
                  </a:lnTo>
                  <a:lnTo>
                    <a:pt x="7075" y="407"/>
                  </a:lnTo>
                  <a:lnTo>
                    <a:pt x="6936" y="356"/>
                  </a:lnTo>
                  <a:lnTo>
                    <a:pt x="6817" y="290"/>
                  </a:lnTo>
                  <a:lnTo>
                    <a:pt x="6682" y="254"/>
                  </a:lnTo>
                  <a:lnTo>
                    <a:pt x="6466" y="217"/>
                  </a:lnTo>
                  <a:lnTo>
                    <a:pt x="6284" y="195"/>
                  </a:lnTo>
                  <a:lnTo>
                    <a:pt x="6126" y="188"/>
                  </a:lnTo>
                  <a:lnTo>
                    <a:pt x="5969" y="188"/>
                  </a:lnTo>
                  <a:lnTo>
                    <a:pt x="5690" y="225"/>
                  </a:lnTo>
                  <a:lnTo>
                    <a:pt x="5320" y="268"/>
                  </a:lnTo>
                  <a:lnTo>
                    <a:pt x="5074" y="361"/>
                  </a:lnTo>
                  <a:lnTo>
                    <a:pt x="4688" y="433"/>
                  </a:lnTo>
                  <a:lnTo>
                    <a:pt x="4586" y="477"/>
                  </a:lnTo>
                  <a:lnTo>
                    <a:pt x="4348" y="572"/>
                  </a:lnTo>
                  <a:lnTo>
                    <a:pt x="4054" y="701"/>
                  </a:lnTo>
                  <a:lnTo>
                    <a:pt x="3823" y="793"/>
                  </a:lnTo>
                  <a:lnTo>
                    <a:pt x="3588" y="866"/>
                  </a:lnTo>
                  <a:lnTo>
                    <a:pt x="3471" y="86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7" name="ïšḻîďê"/>
            <p:cNvSpPr/>
            <p:nvPr/>
          </p:nvSpPr>
          <p:spPr>
            <a:xfrm>
              <a:off x="4302" y="2980"/>
              <a:ext cx="409" cy="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34" y="1167"/>
                  </a:moveTo>
                  <a:lnTo>
                    <a:pt x="4811" y="2252"/>
                  </a:lnTo>
                  <a:lnTo>
                    <a:pt x="2967" y="4498"/>
                  </a:lnTo>
                  <a:lnTo>
                    <a:pt x="1963" y="5618"/>
                  </a:lnTo>
                  <a:lnTo>
                    <a:pt x="576" y="7014"/>
                  </a:lnTo>
                  <a:lnTo>
                    <a:pt x="80" y="8227"/>
                  </a:lnTo>
                  <a:lnTo>
                    <a:pt x="0" y="9312"/>
                  </a:lnTo>
                  <a:lnTo>
                    <a:pt x="451" y="10588"/>
                  </a:lnTo>
                  <a:lnTo>
                    <a:pt x="1016" y="11735"/>
                  </a:lnTo>
                  <a:cubicBezTo>
                    <a:pt x="1189" y="11851"/>
                    <a:pt x="1367" y="11914"/>
                    <a:pt x="1545" y="11921"/>
                  </a:cubicBezTo>
                  <a:cubicBezTo>
                    <a:pt x="2101" y="11944"/>
                    <a:pt x="2642" y="11441"/>
                    <a:pt x="3079" y="10495"/>
                  </a:cubicBezTo>
                  <a:lnTo>
                    <a:pt x="3970" y="9406"/>
                  </a:lnTo>
                  <a:lnTo>
                    <a:pt x="5427" y="8286"/>
                  </a:lnTo>
                  <a:lnTo>
                    <a:pt x="6330" y="8286"/>
                  </a:lnTo>
                  <a:lnTo>
                    <a:pt x="7392" y="10183"/>
                  </a:lnTo>
                  <a:lnTo>
                    <a:pt x="7965" y="10836"/>
                  </a:lnTo>
                  <a:lnTo>
                    <a:pt x="7774" y="11797"/>
                  </a:lnTo>
                  <a:lnTo>
                    <a:pt x="7111" y="12073"/>
                  </a:lnTo>
                  <a:cubicBezTo>
                    <a:pt x="6813" y="12042"/>
                    <a:pt x="6516" y="12011"/>
                    <a:pt x="6219" y="11980"/>
                  </a:cubicBezTo>
                  <a:cubicBezTo>
                    <a:pt x="5914" y="11948"/>
                    <a:pt x="5609" y="11917"/>
                    <a:pt x="5304" y="11886"/>
                  </a:cubicBezTo>
                  <a:lnTo>
                    <a:pt x="5201" y="13473"/>
                  </a:lnTo>
                  <a:lnTo>
                    <a:pt x="6409" y="14126"/>
                  </a:lnTo>
                  <a:cubicBezTo>
                    <a:pt x="6963" y="14051"/>
                    <a:pt x="7516" y="13958"/>
                    <a:pt x="8069" y="13846"/>
                  </a:cubicBezTo>
                  <a:cubicBezTo>
                    <a:pt x="8714" y="13716"/>
                    <a:pt x="9358" y="13560"/>
                    <a:pt x="10001" y="13380"/>
                  </a:cubicBezTo>
                  <a:lnTo>
                    <a:pt x="10642" y="15239"/>
                  </a:lnTo>
                  <a:lnTo>
                    <a:pt x="9896" y="15981"/>
                  </a:lnTo>
                  <a:cubicBezTo>
                    <a:pt x="9546" y="16191"/>
                    <a:pt x="9192" y="16347"/>
                    <a:pt x="8836" y="16448"/>
                  </a:cubicBezTo>
                  <a:cubicBezTo>
                    <a:pt x="7951" y="16697"/>
                    <a:pt x="7059" y="16604"/>
                    <a:pt x="6183" y="16172"/>
                  </a:cubicBezTo>
                  <a:lnTo>
                    <a:pt x="4831" y="16172"/>
                  </a:lnTo>
                  <a:lnTo>
                    <a:pt x="4764" y="17467"/>
                  </a:lnTo>
                  <a:lnTo>
                    <a:pt x="5860" y="18555"/>
                  </a:lnTo>
                  <a:lnTo>
                    <a:pt x="7450" y="19951"/>
                  </a:lnTo>
                  <a:lnTo>
                    <a:pt x="9207" y="21320"/>
                  </a:lnTo>
                  <a:lnTo>
                    <a:pt x="10369" y="21600"/>
                  </a:lnTo>
                  <a:lnTo>
                    <a:pt x="11950" y="21507"/>
                  </a:lnTo>
                  <a:lnTo>
                    <a:pt x="13656" y="20231"/>
                  </a:lnTo>
                  <a:cubicBezTo>
                    <a:pt x="13887" y="19682"/>
                    <a:pt x="14168" y="19316"/>
                    <a:pt x="14469" y="19174"/>
                  </a:cubicBezTo>
                  <a:cubicBezTo>
                    <a:pt x="14818" y="19009"/>
                    <a:pt x="15172" y="19150"/>
                    <a:pt x="15519" y="19329"/>
                  </a:cubicBezTo>
                  <a:cubicBezTo>
                    <a:pt x="15975" y="19564"/>
                    <a:pt x="16427" y="19863"/>
                    <a:pt x="16872" y="20224"/>
                  </a:cubicBezTo>
                  <a:lnTo>
                    <a:pt x="18689" y="19850"/>
                  </a:lnTo>
                  <a:lnTo>
                    <a:pt x="20146" y="18544"/>
                  </a:lnTo>
                  <a:lnTo>
                    <a:pt x="21195" y="17237"/>
                  </a:lnTo>
                  <a:lnTo>
                    <a:pt x="21600" y="15873"/>
                  </a:lnTo>
                  <a:lnTo>
                    <a:pt x="21374" y="15130"/>
                  </a:lnTo>
                  <a:cubicBezTo>
                    <a:pt x="21049" y="15131"/>
                    <a:pt x="20734" y="14814"/>
                    <a:pt x="20486" y="14235"/>
                  </a:cubicBezTo>
                  <a:cubicBezTo>
                    <a:pt x="20325" y="13859"/>
                    <a:pt x="20198" y="13383"/>
                    <a:pt x="20115" y="12847"/>
                  </a:cubicBezTo>
                  <a:cubicBezTo>
                    <a:pt x="20094" y="12509"/>
                    <a:pt x="20094" y="12163"/>
                    <a:pt x="20115" y="11824"/>
                  </a:cubicBezTo>
                  <a:cubicBezTo>
                    <a:pt x="20168" y="10953"/>
                    <a:pt x="20353" y="10185"/>
                    <a:pt x="20623" y="9709"/>
                  </a:cubicBezTo>
                  <a:lnTo>
                    <a:pt x="21199" y="6443"/>
                  </a:lnTo>
                  <a:lnTo>
                    <a:pt x="21301" y="5513"/>
                  </a:lnTo>
                  <a:cubicBezTo>
                    <a:pt x="21336" y="5080"/>
                    <a:pt x="21268" y="4633"/>
                    <a:pt x="21131" y="4397"/>
                  </a:cubicBezTo>
                  <a:cubicBezTo>
                    <a:pt x="20903" y="4004"/>
                    <a:pt x="20627" y="4349"/>
                    <a:pt x="20376" y="4646"/>
                  </a:cubicBezTo>
                  <a:cubicBezTo>
                    <a:pt x="20058" y="5024"/>
                    <a:pt x="19716" y="5284"/>
                    <a:pt x="19439" y="5860"/>
                  </a:cubicBezTo>
                  <a:cubicBezTo>
                    <a:pt x="19169" y="6418"/>
                    <a:pt x="18986" y="7219"/>
                    <a:pt x="18761" y="7909"/>
                  </a:cubicBezTo>
                  <a:cubicBezTo>
                    <a:pt x="18530" y="8617"/>
                    <a:pt x="18255" y="9207"/>
                    <a:pt x="17949" y="9651"/>
                  </a:cubicBezTo>
                  <a:lnTo>
                    <a:pt x="17192" y="8997"/>
                  </a:lnTo>
                  <a:cubicBezTo>
                    <a:pt x="17245" y="8451"/>
                    <a:pt x="17264" y="7885"/>
                    <a:pt x="17249" y="7321"/>
                  </a:cubicBezTo>
                  <a:cubicBezTo>
                    <a:pt x="17234" y="6788"/>
                    <a:pt x="17188" y="6264"/>
                    <a:pt x="17113" y="5770"/>
                  </a:cubicBezTo>
                  <a:lnTo>
                    <a:pt x="16235" y="5863"/>
                  </a:lnTo>
                  <a:lnTo>
                    <a:pt x="15637" y="7539"/>
                  </a:lnTo>
                  <a:lnTo>
                    <a:pt x="14936" y="7349"/>
                  </a:lnTo>
                  <a:lnTo>
                    <a:pt x="14394" y="6820"/>
                  </a:lnTo>
                  <a:lnTo>
                    <a:pt x="13160" y="5925"/>
                  </a:lnTo>
                  <a:lnTo>
                    <a:pt x="12891" y="4996"/>
                  </a:lnTo>
                  <a:lnTo>
                    <a:pt x="12371" y="3658"/>
                  </a:lnTo>
                  <a:lnTo>
                    <a:pt x="11460" y="2356"/>
                  </a:lnTo>
                  <a:lnTo>
                    <a:pt x="10150" y="1298"/>
                  </a:lnTo>
                  <a:lnTo>
                    <a:pt x="9103" y="649"/>
                  </a:lnTo>
                  <a:lnTo>
                    <a:pt x="8371" y="2"/>
                  </a:lnTo>
                  <a:lnTo>
                    <a:pt x="7461" y="0"/>
                  </a:lnTo>
                  <a:lnTo>
                    <a:pt x="6933" y="376"/>
                  </a:lnTo>
                  <a:lnTo>
                    <a:pt x="5634" y="1167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8" name="ïŝliḓé"/>
            <p:cNvSpPr/>
            <p:nvPr/>
          </p:nvSpPr>
          <p:spPr>
            <a:xfrm>
              <a:off x="4744" y="3100"/>
              <a:ext cx="71" cy="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473"/>
                  </a:moveTo>
                  <a:lnTo>
                    <a:pt x="5361" y="4164"/>
                  </a:lnTo>
                  <a:lnTo>
                    <a:pt x="2017" y="7047"/>
                  </a:lnTo>
                  <a:lnTo>
                    <a:pt x="0" y="10954"/>
                  </a:lnTo>
                  <a:lnTo>
                    <a:pt x="2552" y="17693"/>
                  </a:lnTo>
                  <a:lnTo>
                    <a:pt x="5850" y="21600"/>
                  </a:lnTo>
                  <a:cubicBezTo>
                    <a:pt x="7389" y="21202"/>
                    <a:pt x="8897" y="20415"/>
                    <a:pt x="10337" y="19256"/>
                  </a:cubicBezTo>
                  <a:cubicBezTo>
                    <a:pt x="12339" y="17645"/>
                    <a:pt x="14178" y="15341"/>
                    <a:pt x="16135" y="13527"/>
                  </a:cubicBezTo>
                  <a:cubicBezTo>
                    <a:pt x="17883" y="11907"/>
                    <a:pt x="19716" y="10684"/>
                    <a:pt x="21600" y="9880"/>
                  </a:cubicBezTo>
                  <a:lnTo>
                    <a:pt x="21014" y="4151"/>
                  </a:lnTo>
                  <a:lnTo>
                    <a:pt x="17112" y="2719"/>
                  </a:lnTo>
                  <a:lnTo>
                    <a:pt x="14661" y="0"/>
                  </a:lnTo>
                  <a:lnTo>
                    <a:pt x="10670" y="247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9" name="ïṧḻîḑe"/>
            <p:cNvSpPr/>
            <p:nvPr/>
          </p:nvSpPr>
          <p:spPr>
            <a:xfrm>
              <a:off x="4770" y="2989"/>
              <a:ext cx="127" cy="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55" y="8070"/>
                  </a:moveTo>
                  <a:lnTo>
                    <a:pt x="7801" y="11552"/>
                  </a:lnTo>
                  <a:lnTo>
                    <a:pt x="5516" y="10656"/>
                  </a:lnTo>
                  <a:lnTo>
                    <a:pt x="2915" y="8883"/>
                  </a:lnTo>
                  <a:lnTo>
                    <a:pt x="484" y="9938"/>
                  </a:lnTo>
                  <a:lnTo>
                    <a:pt x="0" y="12339"/>
                  </a:lnTo>
                  <a:lnTo>
                    <a:pt x="2322" y="13819"/>
                  </a:lnTo>
                  <a:lnTo>
                    <a:pt x="4989" y="16372"/>
                  </a:lnTo>
                  <a:lnTo>
                    <a:pt x="6259" y="21600"/>
                  </a:lnTo>
                  <a:lnTo>
                    <a:pt x="8764" y="21166"/>
                  </a:lnTo>
                  <a:lnTo>
                    <a:pt x="11419" y="18835"/>
                  </a:lnTo>
                  <a:lnTo>
                    <a:pt x="13595" y="17559"/>
                  </a:lnTo>
                  <a:lnTo>
                    <a:pt x="16209" y="16717"/>
                  </a:lnTo>
                  <a:lnTo>
                    <a:pt x="18103" y="12039"/>
                  </a:lnTo>
                  <a:lnTo>
                    <a:pt x="18868" y="8289"/>
                  </a:lnTo>
                  <a:lnTo>
                    <a:pt x="21600" y="2573"/>
                  </a:lnTo>
                  <a:lnTo>
                    <a:pt x="21345" y="797"/>
                  </a:lnTo>
                  <a:lnTo>
                    <a:pt x="19965" y="0"/>
                  </a:lnTo>
                  <a:lnTo>
                    <a:pt x="18121" y="1761"/>
                  </a:lnTo>
                  <a:lnTo>
                    <a:pt x="15430" y="3083"/>
                  </a:lnTo>
                  <a:cubicBezTo>
                    <a:pt x="14909" y="2790"/>
                    <a:pt x="14357" y="2790"/>
                    <a:pt x="13836" y="3083"/>
                  </a:cubicBezTo>
                  <a:cubicBezTo>
                    <a:pt x="13246" y="3416"/>
                    <a:pt x="12725" y="4109"/>
                    <a:pt x="12352" y="5060"/>
                  </a:cubicBezTo>
                  <a:lnTo>
                    <a:pt x="9855" y="807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" name="îślîdé"/>
            <p:cNvSpPr/>
            <p:nvPr/>
          </p:nvSpPr>
          <p:spPr>
            <a:xfrm>
              <a:off x="4907" y="2989"/>
              <a:ext cx="99" cy="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83" y="0"/>
                  </a:moveTo>
                  <a:lnTo>
                    <a:pt x="11928" y="3126"/>
                  </a:lnTo>
                  <a:lnTo>
                    <a:pt x="8108" y="3244"/>
                  </a:lnTo>
                  <a:lnTo>
                    <a:pt x="5428" y="5147"/>
                  </a:lnTo>
                  <a:lnTo>
                    <a:pt x="1745" y="9615"/>
                  </a:lnTo>
                  <a:lnTo>
                    <a:pt x="0" y="15547"/>
                  </a:lnTo>
                  <a:lnTo>
                    <a:pt x="588" y="20642"/>
                  </a:lnTo>
                  <a:lnTo>
                    <a:pt x="3255" y="21600"/>
                  </a:lnTo>
                  <a:lnTo>
                    <a:pt x="5550" y="17130"/>
                  </a:lnTo>
                  <a:lnTo>
                    <a:pt x="11731" y="15960"/>
                  </a:lnTo>
                  <a:lnTo>
                    <a:pt x="16226" y="17237"/>
                  </a:lnTo>
                  <a:lnTo>
                    <a:pt x="19914" y="14058"/>
                  </a:lnTo>
                  <a:lnTo>
                    <a:pt x="21459" y="10547"/>
                  </a:lnTo>
                  <a:lnTo>
                    <a:pt x="21600" y="3750"/>
                  </a:lnTo>
                  <a:lnTo>
                    <a:pt x="20248" y="1848"/>
                  </a:lnTo>
                  <a:lnTo>
                    <a:pt x="1628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1" name="ïṣ1ídé"/>
            <p:cNvSpPr/>
            <p:nvPr/>
          </p:nvSpPr>
          <p:spPr>
            <a:xfrm>
              <a:off x="5041" y="2933"/>
              <a:ext cx="243" cy="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38" y="93"/>
                  </a:moveTo>
                  <a:lnTo>
                    <a:pt x="2736" y="1503"/>
                  </a:lnTo>
                  <a:lnTo>
                    <a:pt x="1623" y="3591"/>
                  </a:lnTo>
                  <a:lnTo>
                    <a:pt x="622" y="6051"/>
                  </a:lnTo>
                  <a:lnTo>
                    <a:pt x="0" y="11309"/>
                  </a:lnTo>
                  <a:cubicBezTo>
                    <a:pt x="23" y="12625"/>
                    <a:pt x="147" y="13870"/>
                    <a:pt x="350" y="14850"/>
                  </a:cubicBezTo>
                  <a:cubicBezTo>
                    <a:pt x="1005" y="17999"/>
                    <a:pt x="2162" y="17761"/>
                    <a:pt x="2744" y="14356"/>
                  </a:cubicBezTo>
                  <a:lnTo>
                    <a:pt x="5745" y="14109"/>
                  </a:lnTo>
                  <a:lnTo>
                    <a:pt x="6941" y="15344"/>
                  </a:lnTo>
                  <a:lnTo>
                    <a:pt x="7732" y="17545"/>
                  </a:lnTo>
                  <a:lnTo>
                    <a:pt x="11998" y="18080"/>
                  </a:lnTo>
                  <a:lnTo>
                    <a:pt x="14484" y="17092"/>
                  </a:lnTo>
                  <a:lnTo>
                    <a:pt x="15087" y="21600"/>
                  </a:lnTo>
                  <a:lnTo>
                    <a:pt x="16550" y="21600"/>
                  </a:lnTo>
                  <a:lnTo>
                    <a:pt x="17231" y="19140"/>
                  </a:lnTo>
                  <a:lnTo>
                    <a:pt x="18865" y="15518"/>
                  </a:lnTo>
                  <a:lnTo>
                    <a:pt x="20308" y="14036"/>
                  </a:lnTo>
                  <a:lnTo>
                    <a:pt x="21600" y="11412"/>
                  </a:lnTo>
                  <a:cubicBezTo>
                    <a:pt x="21334" y="10787"/>
                    <a:pt x="21058" y="10251"/>
                    <a:pt x="20774" y="9806"/>
                  </a:cubicBezTo>
                  <a:cubicBezTo>
                    <a:pt x="20288" y="9047"/>
                    <a:pt x="19783" y="8563"/>
                    <a:pt x="19275" y="8160"/>
                  </a:cubicBezTo>
                  <a:cubicBezTo>
                    <a:pt x="18598" y="7622"/>
                    <a:pt x="17913" y="7228"/>
                    <a:pt x="17224" y="7172"/>
                  </a:cubicBezTo>
                  <a:cubicBezTo>
                    <a:pt x="16485" y="7113"/>
                    <a:pt x="15746" y="7444"/>
                    <a:pt x="15026" y="8160"/>
                  </a:cubicBezTo>
                  <a:lnTo>
                    <a:pt x="12369" y="8407"/>
                  </a:lnTo>
                  <a:lnTo>
                    <a:pt x="10911" y="9394"/>
                  </a:lnTo>
                  <a:lnTo>
                    <a:pt x="8883" y="10619"/>
                  </a:lnTo>
                  <a:lnTo>
                    <a:pt x="7915" y="8232"/>
                  </a:lnTo>
                  <a:lnTo>
                    <a:pt x="5806" y="3786"/>
                  </a:lnTo>
                  <a:lnTo>
                    <a:pt x="5241" y="0"/>
                  </a:lnTo>
                  <a:lnTo>
                    <a:pt x="3838" y="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2" name="is1iḍè"/>
            <p:cNvSpPr/>
            <p:nvPr/>
          </p:nvSpPr>
          <p:spPr>
            <a:xfrm>
              <a:off x="5155" y="2788"/>
              <a:ext cx="558" cy="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1" y="13378"/>
                  </a:moveTo>
                  <a:lnTo>
                    <a:pt x="5088" y="13526"/>
                  </a:lnTo>
                  <a:lnTo>
                    <a:pt x="4669" y="12962"/>
                  </a:lnTo>
                  <a:lnTo>
                    <a:pt x="4219" y="12959"/>
                  </a:lnTo>
                  <a:lnTo>
                    <a:pt x="3753" y="12614"/>
                  </a:lnTo>
                  <a:lnTo>
                    <a:pt x="3243" y="12700"/>
                  </a:lnTo>
                  <a:lnTo>
                    <a:pt x="3001" y="13654"/>
                  </a:lnTo>
                  <a:lnTo>
                    <a:pt x="3447" y="14348"/>
                  </a:lnTo>
                  <a:lnTo>
                    <a:pt x="4117" y="13825"/>
                  </a:lnTo>
                  <a:lnTo>
                    <a:pt x="4612" y="14954"/>
                  </a:lnTo>
                  <a:lnTo>
                    <a:pt x="4247" y="16144"/>
                  </a:lnTo>
                  <a:lnTo>
                    <a:pt x="3401" y="16493"/>
                  </a:lnTo>
                  <a:lnTo>
                    <a:pt x="3037" y="17070"/>
                  </a:lnTo>
                  <a:lnTo>
                    <a:pt x="2338" y="17502"/>
                  </a:lnTo>
                  <a:lnTo>
                    <a:pt x="1089" y="17154"/>
                  </a:lnTo>
                  <a:lnTo>
                    <a:pt x="368" y="16144"/>
                  </a:lnTo>
                  <a:lnTo>
                    <a:pt x="0" y="16754"/>
                  </a:lnTo>
                  <a:lnTo>
                    <a:pt x="473" y="17680"/>
                  </a:lnTo>
                  <a:lnTo>
                    <a:pt x="1410" y="19248"/>
                  </a:lnTo>
                  <a:cubicBezTo>
                    <a:pt x="1564" y="19437"/>
                    <a:pt x="1722" y="19583"/>
                    <a:pt x="1882" y="19684"/>
                  </a:cubicBezTo>
                  <a:cubicBezTo>
                    <a:pt x="2315" y="19954"/>
                    <a:pt x="2758" y="19895"/>
                    <a:pt x="3184" y="19509"/>
                  </a:cubicBezTo>
                  <a:lnTo>
                    <a:pt x="4003" y="18899"/>
                  </a:lnTo>
                  <a:lnTo>
                    <a:pt x="4865" y="19684"/>
                  </a:lnTo>
                  <a:lnTo>
                    <a:pt x="5810" y="21600"/>
                  </a:lnTo>
                  <a:lnTo>
                    <a:pt x="6299" y="20087"/>
                  </a:lnTo>
                  <a:cubicBezTo>
                    <a:pt x="6564" y="19546"/>
                    <a:pt x="6838" y="19061"/>
                    <a:pt x="7119" y="18634"/>
                  </a:cubicBezTo>
                  <a:cubicBezTo>
                    <a:pt x="7498" y="18061"/>
                    <a:pt x="7889" y="17595"/>
                    <a:pt x="8288" y="17241"/>
                  </a:cubicBezTo>
                  <a:lnTo>
                    <a:pt x="8943" y="16573"/>
                  </a:lnTo>
                  <a:cubicBezTo>
                    <a:pt x="9325" y="16367"/>
                    <a:pt x="9696" y="15967"/>
                    <a:pt x="10045" y="15386"/>
                  </a:cubicBezTo>
                  <a:cubicBezTo>
                    <a:pt x="10339" y="14896"/>
                    <a:pt x="10614" y="14282"/>
                    <a:pt x="10865" y="13557"/>
                  </a:cubicBezTo>
                  <a:lnTo>
                    <a:pt x="11910" y="11553"/>
                  </a:lnTo>
                  <a:lnTo>
                    <a:pt x="12755" y="10329"/>
                  </a:lnTo>
                  <a:lnTo>
                    <a:pt x="14123" y="9460"/>
                  </a:lnTo>
                  <a:lnTo>
                    <a:pt x="15016" y="8853"/>
                  </a:lnTo>
                  <a:lnTo>
                    <a:pt x="16306" y="7600"/>
                  </a:lnTo>
                  <a:lnTo>
                    <a:pt x="17582" y="6587"/>
                  </a:lnTo>
                  <a:lnTo>
                    <a:pt x="19014" y="5139"/>
                  </a:lnTo>
                  <a:lnTo>
                    <a:pt x="20556" y="3047"/>
                  </a:lnTo>
                  <a:lnTo>
                    <a:pt x="21202" y="1453"/>
                  </a:lnTo>
                  <a:lnTo>
                    <a:pt x="21600" y="174"/>
                  </a:lnTo>
                  <a:lnTo>
                    <a:pt x="21294" y="0"/>
                  </a:lnTo>
                  <a:lnTo>
                    <a:pt x="20633" y="10"/>
                  </a:lnTo>
                  <a:lnTo>
                    <a:pt x="19151" y="1139"/>
                  </a:lnTo>
                  <a:cubicBezTo>
                    <a:pt x="18849" y="1367"/>
                    <a:pt x="18545" y="1570"/>
                    <a:pt x="18239" y="1749"/>
                  </a:cubicBezTo>
                  <a:cubicBezTo>
                    <a:pt x="17545" y="2156"/>
                    <a:pt x="16846" y="2436"/>
                    <a:pt x="16143" y="2588"/>
                  </a:cubicBezTo>
                  <a:lnTo>
                    <a:pt x="14478" y="2326"/>
                  </a:lnTo>
                  <a:lnTo>
                    <a:pt x="13302" y="2239"/>
                  </a:lnTo>
                  <a:lnTo>
                    <a:pt x="12681" y="2239"/>
                  </a:lnTo>
                  <a:lnTo>
                    <a:pt x="11912" y="2497"/>
                  </a:lnTo>
                  <a:lnTo>
                    <a:pt x="10970" y="2932"/>
                  </a:lnTo>
                  <a:cubicBezTo>
                    <a:pt x="10552" y="3620"/>
                    <a:pt x="10097" y="3995"/>
                    <a:pt x="9635" y="4036"/>
                  </a:cubicBezTo>
                  <a:cubicBezTo>
                    <a:pt x="9179" y="4076"/>
                    <a:pt x="8728" y="3788"/>
                    <a:pt x="8276" y="3600"/>
                  </a:cubicBezTo>
                  <a:cubicBezTo>
                    <a:pt x="7888" y="3439"/>
                    <a:pt x="7498" y="3352"/>
                    <a:pt x="7108" y="3339"/>
                  </a:cubicBezTo>
                  <a:lnTo>
                    <a:pt x="6305" y="3339"/>
                  </a:lnTo>
                  <a:lnTo>
                    <a:pt x="5909" y="3945"/>
                  </a:lnTo>
                  <a:lnTo>
                    <a:pt x="6356" y="4864"/>
                  </a:lnTo>
                  <a:lnTo>
                    <a:pt x="6967" y="5096"/>
                  </a:lnTo>
                  <a:cubicBezTo>
                    <a:pt x="7229" y="5258"/>
                    <a:pt x="7491" y="5403"/>
                    <a:pt x="7755" y="5531"/>
                  </a:cubicBezTo>
                  <a:cubicBezTo>
                    <a:pt x="8151" y="5725"/>
                    <a:pt x="8549" y="5880"/>
                    <a:pt x="8948" y="5996"/>
                  </a:cubicBezTo>
                  <a:cubicBezTo>
                    <a:pt x="9130" y="6050"/>
                    <a:pt x="9312" y="6050"/>
                    <a:pt x="9493" y="5996"/>
                  </a:cubicBezTo>
                  <a:cubicBezTo>
                    <a:pt x="9721" y="5928"/>
                    <a:pt x="9946" y="5776"/>
                    <a:pt x="10171" y="5648"/>
                  </a:cubicBezTo>
                  <a:cubicBezTo>
                    <a:pt x="10400" y="5517"/>
                    <a:pt x="10629" y="5411"/>
                    <a:pt x="10859" y="5328"/>
                  </a:cubicBezTo>
                  <a:lnTo>
                    <a:pt x="11646" y="6374"/>
                  </a:lnTo>
                  <a:lnTo>
                    <a:pt x="11398" y="7992"/>
                  </a:lnTo>
                  <a:lnTo>
                    <a:pt x="10289" y="8686"/>
                  </a:lnTo>
                  <a:cubicBezTo>
                    <a:pt x="9973" y="8994"/>
                    <a:pt x="9649" y="9198"/>
                    <a:pt x="9321" y="9296"/>
                  </a:cubicBezTo>
                  <a:cubicBezTo>
                    <a:pt x="8943" y="9409"/>
                    <a:pt x="8562" y="9380"/>
                    <a:pt x="8186" y="9209"/>
                  </a:cubicBezTo>
                  <a:lnTo>
                    <a:pt x="7166" y="9034"/>
                  </a:lnTo>
                  <a:cubicBezTo>
                    <a:pt x="6949" y="8622"/>
                    <a:pt x="6715" y="8329"/>
                    <a:pt x="6473" y="8167"/>
                  </a:cubicBezTo>
                  <a:cubicBezTo>
                    <a:pt x="6175" y="7967"/>
                    <a:pt x="5868" y="7967"/>
                    <a:pt x="5570" y="8167"/>
                  </a:cubicBezTo>
                  <a:lnTo>
                    <a:pt x="4985" y="8744"/>
                  </a:lnTo>
                  <a:lnTo>
                    <a:pt x="5399" y="10189"/>
                  </a:lnTo>
                  <a:lnTo>
                    <a:pt x="5614" y="11056"/>
                  </a:lnTo>
                  <a:lnTo>
                    <a:pt x="5762" y="12595"/>
                  </a:lnTo>
                  <a:lnTo>
                    <a:pt x="5561" y="1337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3" name="îṣľíḍé"/>
            <p:cNvSpPr/>
            <p:nvPr/>
          </p:nvSpPr>
          <p:spPr>
            <a:xfrm>
              <a:off x="5491" y="2793"/>
              <a:ext cx="1086" cy="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70" y="1596"/>
                  </a:moveTo>
                  <a:lnTo>
                    <a:pt x="3927" y="2113"/>
                  </a:lnTo>
                  <a:lnTo>
                    <a:pt x="2963" y="3015"/>
                  </a:lnTo>
                  <a:lnTo>
                    <a:pt x="2197" y="3378"/>
                  </a:lnTo>
                  <a:cubicBezTo>
                    <a:pt x="1959" y="3423"/>
                    <a:pt x="1720" y="3456"/>
                    <a:pt x="1481" y="3477"/>
                  </a:cubicBezTo>
                  <a:cubicBezTo>
                    <a:pt x="1325" y="3490"/>
                    <a:pt x="1168" y="3498"/>
                    <a:pt x="1012" y="3501"/>
                  </a:cubicBezTo>
                  <a:lnTo>
                    <a:pt x="480" y="3625"/>
                  </a:lnTo>
                  <a:lnTo>
                    <a:pt x="0" y="4046"/>
                  </a:lnTo>
                  <a:lnTo>
                    <a:pt x="205" y="4266"/>
                  </a:lnTo>
                  <a:lnTo>
                    <a:pt x="192" y="4578"/>
                  </a:lnTo>
                  <a:lnTo>
                    <a:pt x="145" y="4873"/>
                  </a:lnTo>
                  <a:lnTo>
                    <a:pt x="366" y="5235"/>
                  </a:lnTo>
                  <a:cubicBezTo>
                    <a:pt x="483" y="5325"/>
                    <a:pt x="606" y="5381"/>
                    <a:pt x="731" y="5399"/>
                  </a:cubicBezTo>
                  <a:cubicBezTo>
                    <a:pt x="871" y="5420"/>
                    <a:pt x="1012" y="5394"/>
                    <a:pt x="1152" y="5399"/>
                  </a:cubicBezTo>
                  <a:cubicBezTo>
                    <a:pt x="1276" y="5404"/>
                    <a:pt x="1400" y="5432"/>
                    <a:pt x="1522" y="5399"/>
                  </a:cubicBezTo>
                  <a:cubicBezTo>
                    <a:pt x="1649" y="5365"/>
                    <a:pt x="1769" y="5267"/>
                    <a:pt x="1892" y="5202"/>
                  </a:cubicBezTo>
                  <a:cubicBezTo>
                    <a:pt x="2058" y="5116"/>
                    <a:pt x="2231" y="5090"/>
                    <a:pt x="2402" y="5128"/>
                  </a:cubicBezTo>
                  <a:lnTo>
                    <a:pt x="2767" y="5276"/>
                  </a:lnTo>
                  <a:cubicBezTo>
                    <a:pt x="2900" y="5352"/>
                    <a:pt x="3033" y="5420"/>
                    <a:pt x="3167" y="5482"/>
                  </a:cubicBezTo>
                  <a:cubicBezTo>
                    <a:pt x="3243" y="5518"/>
                    <a:pt x="3319" y="5551"/>
                    <a:pt x="3395" y="5581"/>
                  </a:cubicBezTo>
                  <a:lnTo>
                    <a:pt x="3650" y="5902"/>
                  </a:lnTo>
                  <a:lnTo>
                    <a:pt x="4020" y="6514"/>
                  </a:lnTo>
                  <a:lnTo>
                    <a:pt x="4415" y="7659"/>
                  </a:lnTo>
                  <a:lnTo>
                    <a:pt x="4440" y="8450"/>
                  </a:lnTo>
                  <a:lnTo>
                    <a:pt x="4352" y="9024"/>
                  </a:lnTo>
                  <a:lnTo>
                    <a:pt x="4531" y="9485"/>
                  </a:lnTo>
                  <a:lnTo>
                    <a:pt x="4876" y="9749"/>
                  </a:lnTo>
                  <a:lnTo>
                    <a:pt x="5054" y="10490"/>
                  </a:lnTo>
                  <a:lnTo>
                    <a:pt x="5054" y="11980"/>
                  </a:lnTo>
                  <a:lnTo>
                    <a:pt x="4876" y="12838"/>
                  </a:lnTo>
                  <a:lnTo>
                    <a:pt x="4638" y="13183"/>
                  </a:lnTo>
                  <a:lnTo>
                    <a:pt x="3903" y="13807"/>
                  </a:lnTo>
                  <a:lnTo>
                    <a:pt x="3525" y="14343"/>
                  </a:lnTo>
                  <a:lnTo>
                    <a:pt x="3368" y="15002"/>
                  </a:lnTo>
                  <a:lnTo>
                    <a:pt x="3321" y="15677"/>
                  </a:lnTo>
                  <a:cubicBezTo>
                    <a:pt x="3404" y="15780"/>
                    <a:pt x="3470" y="15925"/>
                    <a:pt x="3512" y="16096"/>
                  </a:cubicBezTo>
                  <a:cubicBezTo>
                    <a:pt x="3580" y="16367"/>
                    <a:pt x="3585" y="16682"/>
                    <a:pt x="3525" y="16960"/>
                  </a:cubicBezTo>
                  <a:lnTo>
                    <a:pt x="3385" y="17619"/>
                  </a:lnTo>
                  <a:lnTo>
                    <a:pt x="3351" y="18130"/>
                  </a:lnTo>
                  <a:lnTo>
                    <a:pt x="3444" y="18881"/>
                  </a:lnTo>
                  <a:lnTo>
                    <a:pt x="3708" y="19400"/>
                  </a:lnTo>
                  <a:lnTo>
                    <a:pt x="4236" y="20174"/>
                  </a:lnTo>
                  <a:lnTo>
                    <a:pt x="4376" y="20719"/>
                  </a:lnTo>
                  <a:lnTo>
                    <a:pt x="4670" y="21057"/>
                  </a:lnTo>
                  <a:lnTo>
                    <a:pt x="4900" y="21337"/>
                  </a:lnTo>
                  <a:lnTo>
                    <a:pt x="5157" y="21600"/>
                  </a:lnTo>
                  <a:lnTo>
                    <a:pt x="5715" y="21600"/>
                  </a:lnTo>
                  <a:lnTo>
                    <a:pt x="6033" y="21031"/>
                  </a:lnTo>
                  <a:lnTo>
                    <a:pt x="6548" y="20355"/>
                  </a:lnTo>
                  <a:lnTo>
                    <a:pt x="6705" y="19796"/>
                  </a:lnTo>
                  <a:lnTo>
                    <a:pt x="6910" y="19062"/>
                  </a:lnTo>
                  <a:lnTo>
                    <a:pt x="7139" y="18519"/>
                  </a:lnTo>
                  <a:lnTo>
                    <a:pt x="7301" y="17868"/>
                  </a:lnTo>
                  <a:lnTo>
                    <a:pt x="7390" y="17406"/>
                  </a:lnTo>
                  <a:lnTo>
                    <a:pt x="7761" y="16591"/>
                  </a:lnTo>
                  <a:cubicBezTo>
                    <a:pt x="7873" y="16404"/>
                    <a:pt x="7997" y="16246"/>
                    <a:pt x="8131" y="16121"/>
                  </a:cubicBezTo>
                  <a:cubicBezTo>
                    <a:pt x="8328" y="15937"/>
                    <a:pt x="8542" y="15828"/>
                    <a:pt x="8761" y="15801"/>
                  </a:cubicBezTo>
                  <a:lnTo>
                    <a:pt x="9305" y="15727"/>
                  </a:lnTo>
                  <a:cubicBezTo>
                    <a:pt x="9405" y="15710"/>
                    <a:pt x="9504" y="15685"/>
                    <a:pt x="9603" y="15652"/>
                  </a:cubicBezTo>
                  <a:cubicBezTo>
                    <a:pt x="9812" y="15583"/>
                    <a:pt x="10017" y="15478"/>
                    <a:pt x="10216" y="15339"/>
                  </a:cubicBezTo>
                  <a:cubicBezTo>
                    <a:pt x="10289" y="15303"/>
                    <a:pt x="10361" y="15262"/>
                    <a:pt x="10433" y="15215"/>
                  </a:cubicBezTo>
                  <a:cubicBezTo>
                    <a:pt x="10645" y="15077"/>
                    <a:pt x="10849" y="14891"/>
                    <a:pt x="11040" y="14663"/>
                  </a:cubicBezTo>
                  <a:lnTo>
                    <a:pt x="11355" y="14177"/>
                  </a:lnTo>
                  <a:lnTo>
                    <a:pt x="11891" y="13522"/>
                  </a:lnTo>
                  <a:lnTo>
                    <a:pt x="12235" y="13078"/>
                  </a:lnTo>
                  <a:lnTo>
                    <a:pt x="12847" y="13004"/>
                  </a:lnTo>
                  <a:lnTo>
                    <a:pt x="13102" y="13144"/>
                  </a:lnTo>
                  <a:lnTo>
                    <a:pt x="13519" y="13218"/>
                  </a:lnTo>
                  <a:lnTo>
                    <a:pt x="13829" y="13053"/>
                  </a:lnTo>
                  <a:lnTo>
                    <a:pt x="14271" y="12814"/>
                  </a:lnTo>
                  <a:lnTo>
                    <a:pt x="14663" y="12566"/>
                  </a:lnTo>
                  <a:lnTo>
                    <a:pt x="15084" y="12467"/>
                  </a:lnTo>
                  <a:lnTo>
                    <a:pt x="15497" y="12402"/>
                  </a:lnTo>
                  <a:lnTo>
                    <a:pt x="15854" y="12327"/>
                  </a:lnTo>
                  <a:lnTo>
                    <a:pt x="16108" y="12327"/>
                  </a:lnTo>
                  <a:lnTo>
                    <a:pt x="16138" y="11701"/>
                  </a:lnTo>
                  <a:lnTo>
                    <a:pt x="15849" y="11379"/>
                  </a:lnTo>
                  <a:cubicBezTo>
                    <a:pt x="15736" y="11393"/>
                    <a:pt x="15622" y="11407"/>
                    <a:pt x="15509" y="11420"/>
                  </a:cubicBezTo>
                  <a:cubicBezTo>
                    <a:pt x="15303" y="11445"/>
                    <a:pt x="15098" y="11470"/>
                    <a:pt x="14892" y="11494"/>
                  </a:cubicBezTo>
                  <a:lnTo>
                    <a:pt x="14740" y="11123"/>
                  </a:lnTo>
                  <a:cubicBezTo>
                    <a:pt x="14769" y="10919"/>
                    <a:pt x="14851" y="10760"/>
                    <a:pt x="14956" y="10703"/>
                  </a:cubicBezTo>
                  <a:cubicBezTo>
                    <a:pt x="15099" y="10626"/>
                    <a:pt x="15250" y="10749"/>
                    <a:pt x="15322" y="11000"/>
                  </a:cubicBezTo>
                  <a:cubicBezTo>
                    <a:pt x="15374" y="10900"/>
                    <a:pt x="15405" y="10769"/>
                    <a:pt x="15412" y="10629"/>
                  </a:cubicBezTo>
                  <a:cubicBezTo>
                    <a:pt x="15424" y="10350"/>
                    <a:pt x="15341" y="10089"/>
                    <a:pt x="15207" y="9985"/>
                  </a:cubicBezTo>
                  <a:lnTo>
                    <a:pt x="15493" y="9515"/>
                  </a:lnTo>
                  <a:cubicBezTo>
                    <a:pt x="15637" y="9640"/>
                    <a:pt x="15768" y="9813"/>
                    <a:pt x="15880" y="10027"/>
                  </a:cubicBezTo>
                  <a:cubicBezTo>
                    <a:pt x="15998" y="10251"/>
                    <a:pt x="16093" y="10517"/>
                    <a:pt x="16160" y="10810"/>
                  </a:cubicBezTo>
                  <a:lnTo>
                    <a:pt x="16658" y="11082"/>
                  </a:lnTo>
                  <a:lnTo>
                    <a:pt x="16895" y="10959"/>
                  </a:lnTo>
                  <a:lnTo>
                    <a:pt x="17018" y="10515"/>
                  </a:lnTo>
                  <a:lnTo>
                    <a:pt x="16294" y="9855"/>
                  </a:lnTo>
                  <a:lnTo>
                    <a:pt x="16103" y="9419"/>
                  </a:lnTo>
                  <a:lnTo>
                    <a:pt x="15695" y="8999"/>
                  </a:lnTo>
                  <a:lnTo>
                    <a:pt x="15487" y="8406"/>
                  </a:lnTo>
                  <a:lnTo>
                    <a:pt x="15870" y="8134"/>
                  </a:lnTo>
                  <a:lnTo>
                    <a:pt x="16533" y="8547"/>
                  </a:lnTo>
                  <a:cubicBezTo>
                    <a:pt x="16596" y="8499"/>
                    <a:pt x="16659" y="8450"/>
                    <a:pt x="16721" y="8398"/>
                  </a:cubicBezTo>
                  <a:cubicBezTo>
                    <a:pt x="16929" y="8224"/>
                    <a:pt x="17132" y="8026"/>
                    <a:pt x="17328" y="7805"/>
                  </a:cubicBezTo>
                  <a:lnTo>
                    <a:pt x="17788" y="7319"/>
                  </a:lnTo>
                  <a:lnTo>
                    <a:pt x="18210" y="6429"/>
                  </a:lnTo>
                  <a:lnTo>
                    <a:pt x="18235" y="5884"/>
                  </a:lnTo>
                  <a:cubicBezTo>
                    <a:pt x="18303" y="5655"/>
                    <a:pt x="18399" y="5463"/>
                    <a:pt x="18515" y="5325"/>
                  </a:cubicBezTo>
                  <a:cubicBezTo>
                    <a:pt x="18632" y="5186"/>
                    <a:pt x="18765" y="5106"/>
                    <a:pt x="18902" y="5094"/>
                  </a:cubicBezTo>
                  <a:lnTo>
                    <a:pt x="18902" y="4509"/>
                  </a:lnTo>
                  <a:lnTo>
                    <a:pt x="18817" y="4263"/>
                  </a:lnTo>
                  <a:lnTo>
                    <a:pt x="18746" y="3869"/>
                  </a:lnTo>
                  <a:lnTo>
                    <a:pt x="18880" y="3190"/>
                  </a:lnTo>
                  <a:lnTo>
                    <a:pt x="19186" y="2499"/>
                  </a:lnTo>
                  <a:lnTo>
                    <a:pt x="19696" y="2178"/>
                  </a:lnTo>
                  <a:lnTo>
                    <a:pt x="20121" y="2202"/>
                  </a:lnTo>
                  <a:lnTo>
                    <a:pt x="20414" y="1856"/>
                  </a:lnTo>
                  <a:lnTo>
                    <a:pt x="21001" y="1881"/>
                  </a:lnTo>
                  <a:cubicBezTo>
                    <a:pt x="21065" y="1886"/>
                    <a:pt x="21130" y="1860"/>
                    <a:pt x="21188" y="1807"/>
                  </a:cubicBezTo>
                  <a:cubicBezTo>
                    <a:pt x="21269" y="1732"/>
                    <a:pt x="21335" y="1607"/>
                    <a:pt x="21375" y="1452"/>
                  </a:cubicBezTo>
                  <a:lnTo>
                    <a:pt x="21591" y="1348"/>
                  </a:lnTo>
                  <a:lnTo>
                    <a:pt x="21600" y="1011"/>
                  </a:lnTo>
                  <a:lnTo>
                    <a:pt x="21150" y="975"/>
                  </a:lnTo>
                  <a:cubicBezTo>
                    <a:pt x="20995" y="1003"/>
                    <a:pt x="20843" y="1062"/>
                    <a:pt x="20694" y="1151"/>
                  </a:cubicBezTo>
                  <a:cubicBezTo>
                    <a:pt x="20557" y="1233"/>
                    <a:pt x="20423" y="1342"/>
                    <a:pt x="20282" y="1390"/>
                  </a:cubicBezTo>
                  <a:cubicBezTo>
                    <a:pt x="20093" y="1454"/>
                    <a:pt x="19900" y="1411"/>
                    <a:pt x="19724" y="1265"/>
                  </a:cubicBezTo>
                  <a:cubicBezTo>
                    <a:pt x="19577" y="1262"/>
                    <a:pt x="19430" y="1212"/>
                    <a:pt x="19291" y="1117"/>
                  </a:cubicBezTo>
                  <a:cubicBezTo>
                    <a:pt x="19095" y="983"/>
                    <a:pt x="18917" y="763"/>
                    <a:pt x="18772" y="474"/>
                  </a:cubicBezTo>
                  <a:lnTo>
                    <a:pt x="18083" y="0"/>
                  </a:lnTo>
                  <a:lnTo>
                    <a:pt x="16508" y="3"/>
                  </a:lnTo>
                  <a:lnTo>
                    <a:pt x="15693" y="275"/>
                  </a:lnTo>
                  <a:lnTo>
                    <a:pt x="14944" y="531"/>
                  </a:lnTo>
                  <a:lnTo>
                    <a:pt x="14463" y="291"/>
                  </a:lnTo>
                  <a:lnTo>
                    <a:pt x="13875" y="143"/>
                  </a:lnTo>
                  <a:lnTo>
                    <a:pt x="13340" y="291"/>
                  </a:lnTo>
                  <a:lnTo>
                    <a:pt x="12195" y="653"/>
                  </a:lnTo>
                  <a:lnTo>
                    <a:pt x="10633" y="1133"/>
                  </a:lnTo>
                  <a:lnTo>
                    <a:pt x="9702" y="1133"/>
                  </a:lnTo>
                  <a:lnTo>
                    <a:pt x="8978" y="1388"/>
                  </a:lnTo>
                  <a:lnTo>
                    <a:pt x="8396" y="1388"/>
                  </a:lnTo>
                  <a:lnTo>
                    <a:pt x="7809" y="1141"/>
                  </a:lnTo>
                  <a:lnTo>
                    <a:pt x="7009" y="1092"/>
                  </a:lnTo>
                  <a:lnTo>
                    <a:pt x="6559" y="1002"/>
                  </a:lnTo>
                  <a:lnTo>
                    <a:pt x="5776" y="1002"/>
                  </a:lnTo>
                  <a:lnTo>
                    <a:pt x="5285" y="1142"/>
                  </a:lnTo>
                  <a:lnTo>
                    <a:pt x="4570" y="159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90000"/>
            </a:bodyPr>
            <a:lstStyle/>
            <a:p>
              <a:pPr algn="ctr"/>
            </a:p>
          </p:txBody>
        </p:sp>
        <p:sp>
          <p:nvSpPr>
            <p:cNvPr id="14" name="îŝlíḑè"/>
            <p:cNvSpPr/>
            <p:nvPr/>
          </p:nvSpPr>
          <p:spPr>
            <a:xfrm>
              <a:off x="4993" y="2998"/>
              <a:ext cx="447" cy="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1" y="593"/>
                  </a:moveTo>
                  <a:lnTo>
                    <a:pt x="7339" y="943"/>
                  </a:lnTo>
                  <a:lnTo>
                    <a:pt x="6138" y="1776"/>
                  </a:lnTo>
                  <a:lnTo>
                    <a:pt x="5808" y="2763"/>
                  </a:lnTo>
                  <a:lnTo>
                    <a:pt x="5092" y="3323"/>
                  </a:lnTo>
                  <a:cubicBezTo>
                    <a:pt x="4981" y="3552"/>
                    <a:pt x="4794" y="3681"/>
                    <a:pt x="4600" y="3663"/>
                  </a:cubicBezTo>
                  <a:cubicBezTo>
                    <a:pt x="4347" y="3639"/>
                    <a:pt x="4136" y="3380"/>
                    <a:pt x="4082" y="3027"/>
                  </a:cubicBezTo>
                  <a:lnTo>
                    <a:pt x="4399" y="1979"/>
                  </a:lnTo>
                  <a:lnTo>
                    <a:pt x="5690" y="798"/>
                  </a:lnTo>
                  <a:lnTo>
                    <a:pt x="5100" y="0"/>
                  </a:lnTo>
                  <a:cubicBezTo>
                    <a:pt x="4899" y="133"/>
                    <a:pt x="4693" y="250"/>
                    <a:pt x="4483" y="350"/>
                  </a:cubicBezTo>
                  <a:cubicBezTo>
                    <a:pt x="4069" y="547"/>
                    <a:pt x="3640" y="676"/>
                    <a:pt x="3206" y="735"/>
                  </a:cubicBezTo>
                  <a:lnTo>
                    <a:pt x="2729" y="1223"/>
                  </a:lnTo>
                  <a:lnTo>
                    <a:pt x="1867" y="1975"/>
                  </a:lnTo>
                  <a:lnTo>
                    <a:pt x="1287" y="3024"/>
                  </a:lnTo>
                  <a:lnTo>
                    <a:pt x="765" y="3246"/>
                  </a:lnTo>
                  <a:lnTo>
                    <a:pt x="240" y="4131"/>
                  </a:lnTo>
                  <a:lnTo>
                    <a:pt x="0" y="4706"/>
                  </a:lnTo>
                  <a:lnTo>
                    <a:pt x="488" y="5355"/>
                  </a:lnTo>
                  <a:lnTo>
                    <a:pt x="1157" y="5843"/>
                  </a:lnTo>
                  <a:lnTo>
                    <a:pt x="1737" y="6153"/>
                  </a:lnTo>
                  <a:lnTo>
                    <a:pt x="2377" y="6286"/>
                  </a:lnTo>
                  <a:lnTo>
                    <a:pt x="3276" y="6064"/>
                  </a:lnTo>
                  <a:lnTo>
                    <a:pt x="4259" y="5754"/>
                  </a:lnTo>
                  <a:lnTo>
                    <a:pt x="5354" y="6094"/>
                  </a:lnTo>
                  <a:lnTo>
                    <a:pt x="6511" y="6183"/>
                  </a:lnTo>
                  <a:lnTo>
                    <a:pt x="7184" y="6626"/>
                  </a:lnTo>
                  <a:cubicBezTo>
                    <a:pt x="7405" y="6541"/>
                    <a:pt x="7623" y="6437"/>
                    <a:pt x="7835" y="6316"/>
                  </a:cubicBezTo>
                  <a:cubicBezTo>
                    <a:pt x="8220" y="6096"/>
                    <a:pt x="8587" y="5819"/>
                    <a:pt x="8931" y="5490"/>
                  </a:cubicBezTo>
                  <a:lnTo>
                    <a:pt x="9355" y="5312"/>
                  </a:lnTo>
                  <a:lnTo>
                    <a:pt x="9932" y="5575"/>
                  </a:lnTo>
                  <a:lnTo>
                    <a:pt x="10644" y="6240"/>
                  </a:lnTo>
                  <a:lnTo>
                    <a:pt x="11141" y="6846"/>
                  </a:lnTo>
                  <a:lnTo>
                    <a:pt x="12060" y="7539"/>
                  </a:lnTo>
                  <a:lnTo>
                    <a:pt x="12619" y="8736"/>
                  </a:lnTo>
                  <a:lnTo>
                    <a:pt x="13095" y="10006"/>
                  </a:lnTo>
                  <a:lnTo>
                    <a:pt x="13435" y="11054"/>
                  </a:lnTo>
                  <a:lnTo>
                    <a:pt x="14056" y="11586"/>
                  </a:lnTo>
                  <a:lnTo>
                    <a:pt x="14914" y="12148"/>
                  </a:lnTo>
                  <a:lnTo>
                    <a:pt x="14833" y="12869"/>
                  </a:lnTo>
                  <a:lnTo>
                    <a:pt x="14379" y="13177"/>
                  </a:lnTo>
                  <a:lnTo>
                    <a:pt x="13740" y="13602"/>
                  </a:lnTo>
                  <a:lnTo>
                    <a:pt x="12986" y="13647"/>
                  </a:lnTo>
                  <a:lnTo>
                    <a:pt x="12638" y="13264"/>
                  </a:lnTo>
                  <a:lnTo>
                    <a:pt x="11587" y="13042"/>
                  </a:lnTo>
                  <a:lnTo>
                    <a:pt x="10513" y="13484"/>
                  </a:lnTo>
                  <a:lnTo>
                    <a:pt x="9841" y="14502"/>
                  </a:lnTo>
                  <a:lnTo>
                    <a:pt x="9564" y="15162"/>
                  </a:lnTo>
                  <a:lnTo>
                    <a:pt x="9078" y="15545"/>
                  </a:lnTo>
                  <a:lnTo>
                    <a:pt x="7809" y="15678"/>
                  </a:lnTo>
                  <a:lnTo>
                    <a:pt x="6983" y="15367"/>
                  </a:lnTo>
                  <a:lnTo>
                    <a:pt x="6084" y="15147"/>
                  </a:lnTo>
                  <a:lnTo>
                    <a:pt x="5096" y="15369"/>
                  </a:lnTo>
                  <a:lnTo>
                    <a:pt x="4413" y="16019"/>
                  </a:lnTo>
                  <a:lnTo>
                    <a:pt x="5045" y="16668"/>
                  </a:lnTo>
                  <a:lnTo>
                    <a:pt x="6285" y="16934"/>
                  </a:lnTo>
                  <a:lnTo>
                    <a:pt x="7287" y="16420"/>
                  </a:lnTo>
                  <a:lnTo>
                    <a:pt x="8059" y="16243"/>
                  </a:lnTo>
                  <a:lnTo>
                    <a:pt x="9091" y="16300"/>
                  </a:lnTo>
                  <a:lnTo>
                    <a:pt x="9462" y="16921"/>
                  </a:lnTo>
                  <a:lnTo>
                    <a:pt x="9564" y="17355"/>
                  </a:lnTo>
                  <a:lnTo>
                    <a:pt x="9891" y="18150"/>
                  </a:lnTo>
                  <a:lnTo>
                    <a:pt x="10014" y="18797"/>
                  </a:lnTo>
                  <a:lnTo>
                    <a:pt x="10439" y="19327"/>
                  </a:lnTo>
                  <a:lnTo>
                    <a:pt x="10902" y="19443"/>
                  </a:lnTo>
                  <a:lnTo>
                    <a:pt x="12019" y="20417"/>
                  </a:lnTo>
                  <a:lnTo>
                    <a:pt x="12722" y="21245"/>
                  </a:lnTo>
                  <a:lnTo>
                    <a:pt x="14241" y="21600"/>
                  </a:lnTo>
                  <a:lnTo>
                    <a:pt x="14643" y="21336"/>
                  </a:lnTo>
                  <a:lnTo>
                    <a:pt x="15294" y="20804"/>
                  </a:lnTo>
                  <a:cubicBezTo>
                    <a:pt x="15170" y="20619"/>
                    <a:pt x="15023" y="20469"/>
                    <a:pt x="14861" y="20360"/>
                  </a:cubicBezTo>
                  <a:cubicBezTo>
                    <a:pt x="14623" y="20200"/>
                    <a:pt x="14358" y="20132"/>
                    <a:pt x="14128" y="19948"/>
                  </a:cubicBezTo>
                  <a:cubicBezTo>
                    <a:pt x="13879" y="19749"/>
                    <a:pt x="13688" y="19429"/>
                    <a:pt x="13590" y="19046"/>
                  </a:cubicBezTo>
                  <a:lnTo>
                    <a:pt x="13158" y="18532"/>
                  </a:lnTo>
                  <a:lnTo>
                    <a:pt x="13427" y="18017"/>
                  </a:lnTo>
                  <a:lnTo>
                    <a:pt x="14110" y="18105"/>
                  </a:lnTo>
                  <a:lnTo>
                    <a:pt x="14793" y="18460"/>
                  </a:lnTo>
                  <a:lnTo>
                    <a:pt x="15377" y="18697"/>
                  </a:lnTo>
                  <a:lnTo>
                    <a:pt x="15778" y="19005"/>
                  </a:lnTo>
                  <a:lnTo>
                    <a:pt x="16295" y="19094"/>
                  </a:lnTo>
                  <a:lnTo>
                    <a:pt x="16532" y="18785"/>
                  </a:lnTo>
                  <a:lnTo>
                    <a:pt x="16863" y="17974"/>
                  </a:lnTo>
                  <a:lnTo>
                    <a:pt x="16832" y="16720"/>
                  </a:lnTo>
                  <a:lnTo>
                    <a:pt x="16410" y="15436"/>
                  </a:lnTo>
                  <a:lnTo>
                    <a:pt x="16038" y="14519"/>
                  </a:lnTo>
                  <a:lnTo>
                    <a:pt x="16348" y="13987"/>
                  </a:lnTo>
                  <a:lnTo>
                    <a:pt x="17092" y="13263"/>
                  </a:lnTo>
                  <a:lnTo>
                    <a:pt x="17959" y="13751"/>
                  </a:lnTo>
                  <a:cubicBezTo>
                    <a:pt x="18224" y="13919"/>
                    <a:pt x="18489" y="14087"/>
                    <a:pt x="18755" y="14253"/>
                  </a:cubicBezTo>
                  <a:cubicBezTo>
                    <a:pt x="19010" y="14412"/>
                    <a:pt x="19265" y="14570"/>
                    <a:pt x="19521" y="14726"/>
                  </a:cubicBezTo>
                  <a:lnTo>
                    <a:pt x="20059" y="14800"/>
                  </a:lnTo>
                  <a:cubicBezTo>
                    <a:pt x="20261" y="14738"/>
                    <a:pt x="20456" y="14633"/>
                    <a:pt x="20638" y="14490"/>
                  </a:cubicBezTo>
                  <a:cubicBezTo>
                    <a:pt x="21053" y="14162"/>
                    <a:pt x="21380" y="13647"/>
                    <a:pt x="21569" y="13026"/>
                  </a:cubicBezTo>
                  <a:lnTo>
                    <a:pt x="21600" y="12364"/>
                  </a:lnTo>
                  <a:lnTo>
                    <a:pt x="20876" y="11537"/>
                  </a:lnTo>
                  <a:lnTo>
                    <a:pt x="20172" y="11271"/>
                  </a:lnTo>
                  <a:cubicBezTo>
                    <a:pt x="19977" y="10989"/>
                    <a:pt x="19782" y="10709"/>
                    <a:pt x="19585" y="10430"/>
                  </a:cubicBezTo>
                  <a:cubicBezTo>
                    <a:pt x="19314" y="10044"/>
                    <a:pt x="19041" y="9659"/>
                    <a:pt x="18768" y="9277"/>
                  </a:cubicBezTo>
                  <a:lnTo>
                    <a:pt x="18552" y="8352"/>
                  </a:lnTo>
                  <a:lnTo>
                    <a:pt x="18707" y="7850"/>
                  </a:lnTo>
                  <a:lnTo>
                    <a:pt x="18707" y="7053"/>
                  </a:lnTo>
                  <a:lnTo>
                    <a:pt x="18460" y="6506"/>
                  </a:lnTo>
                  <a:lnTo>
                    <a:pt x="17665" y="6018"/>
                  </a:lnTo>
                  <a:lnTo>
                    <a:pt x="16139" y="5357"/>
                  </a:lnTo>
                  <a:lnTo>
                    <a:pt x="15519" y="4734"/>
                  </a:lnTo>
                  <a:lnTo>
                    <a:pt x="14962" y="3542"/>
                  </a:lnTo>
                  <a:lnTo>
                    <a:pt x="14662" y="2965"/>
                  </a:lnTo>
                  <a:lnTo>
                    <a:pt x="14176" y="2226"/>
                  </a:lnTo>
                  <a:lnTo>
                    <a:pt x="13369" y="2581"/>
                  </a:lnTo>
                  <a:lnTo>
                    <a:pt x="12408" y="3126"/>
                  </a:lnTo>
                  <a:lnTo>
                    <a:pt x="11913" y="2771"/>
                  </a:lnTo>
                  <a:cubicBezTo>
                    <a:pt x="11698" y="2567"/>
                    <a:pt x="11484" y="2360"/>
                    <a:pt x="11271" y="2150"/>
                  </a:cubicBezTo>
                  <a:cubicBezTo>
                    <a:pt x="11036" y="1918"/>
                    <a:pt x="10801" y="1682"/>
                    <a:pt x="10569" y="1443"/>
                  </a:cubicBezTo>
                  <a:lnTo>
                    <a:pt x="9607" y="777"/>
                  </a:lnTo>
                  <a:lnTo>
                    <a:pt x="9009" y="497"/>
                  </a:lnTo>
                  <a:lnTo>
                    <a:pt x="8021" y="59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</a:p>
          </p:txBody>
        </p:sp>
        <p:sp>
          <p:nvSpPr>
            <p:cNvPr id="15" name="îSļîḑe"/>
            <p:cNvSpPr/>
            <p:nvPr/>
          </p:nvSpPr>
          <p:spPr>
            <a:xfrm>
              <a:off x="4899" y="3218"/>
              <a:ext cx="113" cy="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14288" y="2825"/>
                  </a:moveTo>
                  <a:lnTo>
                    <a:pt x="10337" y="0"/>
                  </a:lnTo>
                  <a:lnTo>
                    <a:pt x="6944" y="635"/>
                  </a:lnTo>
                  <a:lnTo>
                    <a:pt x="4261" y="5531"/>
                  </a:lnTo>
                  <a:lnTo>
                    <a:pt x="923" y="10880"/>
                  </a:lnTo>
                  <a:lnTo>
                    <a:pt x="0" y="13544"/>
                  </a:lnTo>
                  <a:lnTo>
                    <a:pt x="505" y="17480"/>
                  </a:lnTo>
                  <a:lnTo>
                    <a:pt x="3926" y="18763"/>
                  </a:lnTo>
                  <a:lnTo>
                    <a:pt x="6234" y="16694"/>
                  </a:lnTo>
                  <a:lnTo>
                    <a:pt x="9366" y="14882"/>
                  </a:lnTo>
                  <a:cubicBezTo>
                    <a:pt x="10482" y="14254"/>
                    <a:pt x="11657" y="14254"/>
                    <a:pt x="12773" y="14882"/>
                  </a:cubicBezTo>
                  <a:cubicBezTo>
                    <a:pt x="14008" y="15576"/>
                    <a:pt x="15124" y="17010"/>
                    <a:pt x="15986" y="19012"/>
                  </a:cubicBezTo>
                  <a:lnTo>
                    <a:pt x="19647" y="21600"/>
                  </a:lnTo>
                  <a:cubicBezTo>
                    <a:pt x="20643" y="20974"/>
                    <a:pt x="21364" y="19135"/>
                    <a:pt x="21472" y="16942"/>
                  </a:cubicBezTo>
                  <a:cubicBezTo>
                    <a:pt x="21600" y="14339"/>
                    <a:pt x="20855" y="11900"/>
                    <a:pt x="19682" y="11085"/>
                  </a:cubicBezTo>
                  <a:lnTo>
                    <a:pt x="16154" y="7063"/>
                  </a:lnTo>
                  <a:lnTo>
                    <a:pt x="14288" y="282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6" name="iśḷíďè"/>
            <p:cNvSpPr/>
            <p:nvPr/>
          </p:nvSpPr>
          <p:spPr>
            <a:xfrm>
              <a:off x="5261" y="3623"/>
              <a:ext cx="161" cy="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17" y="713"/>
                  </a:moveTo>
                  <a:lnTo>
                    <a:pt x="12158" y="1430"/>
                  </a:lnTo>
                  <a:lnTo>
                    <a:pt x="10460" y="3510"/>
                  </a:lnTo>
                  <a:lnTo>
                    <a:pt x="9735" y="5219"/>
                  </a:lnTo>
                  <a:lnTo>
                    <a:pt x="8711" y="7368"/>
                  </a:lnTo>
                  <a:lnTo>
                    <a:pt x="6506" y="9587"/>
                  </a:lnTo>
                  <a:lnTo>
                    <a:pt x="4116" y="10124"/>
                  </a:lnTo>
                  <a:lnTo>
                    <a:pt x="3238" y="12590"/>
                  </a:lnTo>
                  <a:lnTo>
                    <a:pt x="2264" y="14703"/>
                  </a:lnTo>
                  <a:lnTo>
                    <a:pt x="112" y="15347"/>
                  </a:lnTo>
                  <a:lnTo>
                    <a:pt x="0" y="16883"/>
                  </a:lnTo>
                  <a:lnTo>
                    <a:pt x="2956" y="16668"/>
                  </a:lnTo>
                  <a:lnTo>
                    <a:pt x="4669" y="16668"/>
                  </a:lnTo>
                  <a:lnTo>
                    <a:pt x="6963" y="17384"/>
                  </a:lnTo>
                  <a:lnTo>
                    <a:pt x="8339" y="17778"/>
                  </a:lnTo>
                  <a:lnTo>
                    <a:pt x="7794" y="19707"/>
                  </a:lnTo>
                  <a:lnTo>
                    <a:pt x="8250" y="21600"/>
                  </a:lnTo>
                  <a:lnTo>
                    <a:pt x="9877" y="20459"/>
                  </a:lnTo>
                  <a:lnTo>
                    <a:pt x="9307" y="17997"/>
                  </a:lnTo>
                  <a:lnTo>
                    <a:pt x="11744" y="17389"/>
                  </a:lnTo>
                  <a:lnTo>
                    <a:pt x="13751" y="17389"/>
                  </a:lnTo>
                  <a:lnTo>
                    <a:pt x="15873" y="16529"/>
                  </a:lnTo>
                  <a:lnTo>
                    <a:pt x="18822" y="16207"/>
                  </a:lnTo>
                  <a:lnTo>
                    <a:pt x="20342" y="15240"/>
                  </a:lnTo>
                  <a:lnTo>
                    <a:pt x="21600" y="14632"/>
                  </a:lnTo>
                  <a:lnTo>
                    <a:pt x="18847" y="11235"/>
                  </a:lnTo>
                  <a:lnTo>
                    <a:pt x="17711" y="9945"/>
                  </a:lnTo>
                  <a:lnTo>
                    <a:pt x="15740" y="9095"/>
                  </a:lnTo>
                  <a:lnTo>
                    <a:pt x="13625" y="8379"/>
                  </a:lnTo>
                  <a:lnTo>
                    <a:pt x="12948" y="7206"/>
                  </a:lnTo>
                  <a:cubicBezTo>
                    <a:pt x="12674" y="6625"/>
                    <a:pt x="12582" y="5938"/>
                    <a:pt x="12690" y="5277"/>
                  </a:cubicBezTo>
                  <a:cubicBezTo>
                    <a:pt x="12841" y="4349"/>
                    <a:pt x="13359" y="3580"/>
                    <a:pt x="14066" y="3237"/>
                  </a:cubicBezTo>
                  <a:cubicBezTo>
                    <a:pt x="14497" y="2942"/>
                    <a:pt x="14876" y="2541"/>
                    <a:pt x="15181" y="2059"/>
                  </a:cubicBezTo>
                  <a:cubicBezTo>
                    <a:pt x="15444" y="1642"/>
                    <a:pt x="15646" y="1171"/>
                    <a:pt x="15779" y="667"/>
                  </a:cubicBezTo>
                  <a:lnTo>
                    <a:pt x="15098" y="0"/>
                  </a:lnTo>
                  <a:lnTo>
                    <a:pt x="13617" y="71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7" name="ïṩļîďé"/>
            <p:cNvSpPr/>
            <p:nvPr/>
          </p:nvSpPr>
          <p:spPr>
            <a:xfrm>
              <a:off x="4962" y="4164"/>
              <a:ext cx="36" cy="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49" y="0"/>
                  </a:moveTo>
                  <a:lnTo>
                    <a:pt x="4511" y="2596"/>
                  </a:lnTo>
                  <a:lnTo>
                    <a:pt x="0" y="15912"/>
                  </a:lnTo>
                  <a:lnTo>
                    <a:pt x="12679" y="21600"/>
                  </a:lnTo>
                  <a:lnTo>
                    <a:pt x="21600" y="12688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8" name="îṣľîďê"/>
            <p:cNvSpPr/>
            <p:nvPr/>
          </p:nvSpPr>
          <p:spPr>
            <a:xfrm>
              <a:off x="4355" y="4476"/>
              <a:ext cx="283" cy="1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4" extrusionOk="0">
                  <a:moveTo>
                    <a:pt x="6693" y="0"/>
                  </a:moveTo>
                  <a:lnTo>
                    <a:pt x="3994" y="298"/>
                  </a:lnTo>
                  <a:lnTo>
                    <a:pt x="1905" y="1849"/>
                  </a:lnTo>
                  <a:lnTo>
                    <a:pt x="0" y="4685"/>
                  </a:lnTo>
                  <a:lnTo>
                    <a:pt x="3" y="8050"/>
                  </a:lnTo>
                  <a:lnTo>
                    <a:pt x="2136" y="6609"/>
                  </a:lnTo>
                  <a:lnTo>
                    <a:pt x="5761" y="4730"/>
                  </a:lnTo>
                  <a:lnTo>
                    <a:pt x="7958" y="6075"/>
                  </a:lnTo>
                  <a:lnTo>
                    <a:pt x="10066" y="8095"/>
                  </a:lnTo>
                  <a:lnTo>
                    <a:pt x="12698" y="10886"/>
                  </a:lnTo>
                  <a:lnTo>
                    <a:pt x="13431" y="13491"/>
                  </a:lnTo>
                  <a:lnTo>
                    <a:pt x="13576" y="16728"/>
                  </a:lnTo>
                  <a:lnTo>
                    <a:pt x="13202" y="18838"/>
                  </a:lnTo>
                  <a:lnTo>
                    <a:pt x="14379" y="19732"/>
                  </a:lnTo>
                  <a:lnTo>
                    <a:pt x="15587" y="19372"/>
                  </a:lnTo>
                  <a:lnTo>
                    <a:pt x="17041" y="19372"/>
                  </a:lnTo>
                  <a:lnTo>
                    <a:pt x="17973" y="20722"/>
                  </a:lnTo>
                  <a:cubicBezTo>
                    <a:pt x="18362" y="21404"/>
                    <a:pt x="18837" y="21600"/>
                    <a:pt x="19281" y="21263"/>
                  </a:cubicBezTo>
                  <a:cubicBezTo>
                    <a:pt x="19538" y="21068"/>
                    <a:pt x="19773" y="20698"/>
                    <a:pt x="19965" y="20188"/>
                  </a:cubicBezTo>
                  <a:lnTo>
                    <a:pt x="20995" y="19018"/>
                  </a:lnTo>
                  <a:lnTo>
                    <a:pt x="21584" y="18883"/>
                  </a:lnTo>
                  <a:lnTo>
                    <a:pt x="21600" y="16502"/>
                  </a:lnTo>
                  <a:lnTo>
                    <a:pt x="20145" y="14116"/>
                  </a:lnTo>
                  <a:cubicBezTo>
                    <a:pt x="19497" y="13439"/>
                    <a:pt x="18849" y="12764"/>
                    <a:pt x="18200" y="12091"/>
                  </a:cubicBezTo>
                  <a:cubicBezTo>
                    <a:pt x="17606" y="11474"/>
                    <a:pt x="17013" y="10859"/>
                    <a:pt x="16418" y="10245"/>
                  </a:cubicBezTo>
                  <a:lnTo>
                    <a:pt x="14034" y="5974"/>
                  </a:lnTo>
                  <a:lnTo>
                    <a:pt x="11880" y="2378"/>
                  </a:lnTo>
                  <a:lnTo>
                    <a:pt x="9839" y="1348"/>
                  </a:lnTo>
                  <a:lnTo>
                    <a:pt x="8476" y="678"/>
                  </a:lnTo>
                  <a:lnTo>
                    <a:pt x="669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9" name="îṡḻîďè"/>
            <p:cNvSpPr/>
            <p:nvPr/>
          </p:nvSpPr>
          <p:spPr>
            <a:xfrm>
              <a:off x="4601" y="4580"/>
              <a:ext cx="187" cy="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21" extrusionOk="0">
                  <a:moveTo>
                    <a:pt x="8080" y="2346"/>
                  </a:moveTo>
                  <a:lnTo>
                    <a:pt x="7608" y="5248"/>
                  </a:lnTo>
                  <a:lnTo>
                    <a:pt x="9192" y="9941"/>
                  </a:lnTo>
                  <a:lnTo>
                    <a:pt x="8133" y="13268"/>
                  </a:lnTo>
                  <a:lnTo>
                    <a:pt x="6167" y="13491"/>
                  </a:lnTo>
                  <a:cubicBezTo>
                    <a:pt x="5337" y="12924"/>
                    <a:pt x="4494" y="12536"/>
                    <a:pt x="3646" y="12331"/>
                  </a:cubicBezTo>
                  <a:cubicBezTo>
                    <a:pt x="2705" y="12103"/>
                    <a:pt x="1759" y="12099"/>
                    <a:pt x="817" y="12321"/>
                  </a:cubicBezTo>
                  <a:lnTo>
                    <a:pt x="0" y="15310"/>
                  </a:lnTo>
                  <a:lnTo>
                    <a:pt x="1925" y="18019"/>
                  </a:lnTo>
                  <a:lnTo>
                    <a:pt x="4070" y="18251"/>
                  </a:lnTo>
                  <a:lnTo>
                    <a:pt x="5845" y="19877"/>
                  </a:lnTo>
                  <a:lnTo>
                    <a:pt x="7598" y="18329"/>
                  </a:lnTo>
                  <a:lnTo>
                    <a:pt x="9746" y="17400"/>
                  </a:lnTo>
                  <a:cubicBezTo>
                    <a:pt x="10130" y="18713"/>
                    <a:pt x="10602" y="19744"/>
                    <a:pt x="11128" y="20417"/>
                  </a:cubicBezTo>
                  <a:cubicBezTo>
                    <a:pt x="11927" y="21440"/>
                    <a:pt x="12812" y="21600"/>
                    <a:pt x="13644" y="20872"/>
                  </a:cubicBezTo>
                  <a:cubicBezTo>
                    <a:pt x="14104" y="19420"/>
                    <a:pt x="14627" y="18174"/>
                    <a:pt x="15196" y="17168"/>
                  </a:cubicBezTo>
                  <a:cubicBezTo>
                    <a:pt x="15866" y="15984"/>
                    <a:pt x="16591" y="15148"/>
                    <a:pt x="17341" y="14614"/>
                  </a:cubicBezTo>
                  <a:cubicBezTo>
                    <a:pt x="18005" y="14141"/>
                    <a:pt x="18684" y="13907"/>
                    <a:pt x="19365" y="13918"/>
                  </a:cubicBezTo>
                  <a:lnTo>
                    <a:pt x="20717" y="13841"/>
                  </a:lnTo>
                  <a:lnTo>
                    <a:pt x="21600" y="12215"/>
                  </a:lnTo>
                  <a:lnTo>
                    <a:pt x="21378" y="8984"/>
                  </a:lnTo>
                  <a:lnTo>
                    <a:pt x="19406" y="7282"/>
                  </a:lnTo>
                  <a:lnTo>
                    <a:pt x="18248" y="4350"/>
                  </a:lnTo>
                  <a:lnTo>
                    <a:pt x="15434" y="1333"/>
                  </a:lnTo>
                  <a:lnTo>
                    <a:pt x="12671" y="459"/>
                  </a:lnTo>
                  <a:lnTo>
                    <a:pt x="10801" y="0"/>
                  </a:lnTo>
                  <a:lnTo>
                    <a:pt x="9496" y="697"/>
                  </a:lnTo>
                  <a:lnTo>
                    <a:pt x="8080" y="23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20" name="íṩ1îḓe"/>
            <p:cNvSpPr/>
            <p:nvPr/>
          </p:nvSpPr>
          <p:spPr>
            <a:xfrm>
              <a:off x="4501" y="4614"/>
              <a:ext cx="61" cy="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60" y="778"/>
                  </a:moveTo>
                  <a:lnTo>
                    <a:pt x="5952" y="0"/>
                  </a:lnTo>
                  <a:lnTo>
                    <a:pt x="0" y="4529"/>
                  </a:lnTo>
                  <a:lnTo>
                    <a:pt x="4023" y="14144"/>
                  </a:lnTo>
                  <a:lnTo>
                    <a:pt x="9924" y="18396"/>
                  </a:lnTo>
                  <a:lnTo>
                    <a:pt x="16715" y="21600"/>
                  </a:lnTo>
                  <a:lnTo>
                    <a:pt x="21157" y="18240"/>
                  </a:lnTo>
                  <a:lnTo>
                    <a:pt x="21600" y="11139"/>
                  </a:lnTo>
                  <a:lnTo>
                    <a:pt x="17129" y="5862"/>
                  </a:lnTo>
                  <a:lnTo>
                    <a:pt x="14054" y="2835"/>
                  </a:lnTo>
                  <a:lnTo>
                    <a:pt x="9960" y="77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21" name="iṣľïde"/>
            <p:cNvSpPr/>
            <p:nvPr/>
          </p:nvSpPr>
          <p:spPr>
            <a:xfrm>
              <a:off x="4817" y="4613"/>
              <a:ext cx="47" cy="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17" y="0"/>
                  </a:moveTo>
                  <a:lnTo>
                    <a:pt x="6904" y="785"/>
                  </a:lnTo>
                  <a:lnTo>
                    <a:pt x="2619" y="2158"/>
                  </a:lnTo>
                  <a:lnTo>
                    <a:pt x="0" y="9325"/>
                  </a:lnTo>
                  <a:lnTo>
                    <a:pt x="1145" y="14597"/>
                  </a:lnTo>
                  <a:cubicBezTo>
                    <a:pt x="2957" y="16107"/>
                    <a:pt x="4818" y="17397"/>
                    <a:pt x="6717" y="18458"/>
                  </a:cubicBezTo>
                  <a:cubicBezTo>
                    <a:pt x="9466" y="19994"/>
                    <a:pt x="12285" y="21046"/>
                    <a:pt x="15138" y="21600"/>
                  </a:cubicBezTo>
                  <a:lnTo>
                    <a:pt x="21600" y="11985"/>
                  </a:lnTo>
                  <a:lnTo>
                    <a:pt x="18686" y="4286"/>
                  </a:lnTo>
                  <a:lnTo>
                    <a:pt x="1271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22" name="îśḷiḍê"/>
            <p:cNvSpPr/>
            <p:nvPr/>
          </p:nvSpPr>
          <p:spPr>
            <a:xfrm>
              <a:off x="4673" y="4480"/>
              <a:ext cx="41" cy="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91" y="2096"/>
                  </a:moveTo>
                  <a:lnTo>
                    <a:pt x="5726" y="2074"/>
                  </a:lnTo>
                  <a:lnTo>
                    <a:pt x="0" y="12257"/>
                  </a:lnTo>
                  <a:lnTo>
                    <a:pt x="3941" y="21600"/>
                  </a:lnTo>
                  <a:lnTo>
                    <a:pt x="9231" y="16101"/>
                  </a:lnTo>
                  <a:lnTo>
                    <a:pt x="15549" y="13362"/>
                  </a:lnTo>
                  <a:lnTo>
                    <a:pt x="21600" y="7815"/>
                  </a:lnTo>
                  <a:lnTo>
                    <a:pt x="20020" y="727"/>
                  </a:lnTo>
                  <a:lnTo>
                    <a:pt x="15874" y="0"/>
                  </a:lnTo>
                  <a:lnTo>
                    <a:pt x="10591" y="209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23" name="işḷîḓê"/>
            <p:cNvSpPr/>
            <p:nvPr/>
          </p:nvSpPr>
          <p:spPr>
            <a:xfrm>
              <a:off x="4623" y="4506"/>
              <a:ext cx="34" cy="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8" y="0"/>
                  </a:moveTo>
                  <a:lnTo>
                    <a:pt x="6280" y="4263"/>
                  </a:lnTo>
                  <a:lnTo>
                    <a:pt x="0" y="14496"/>
                  </a:lnTo>
                  <a:lnTo>
                    <a:pt x="4170" y="17941"/>
                  </a:lnTo>
                  <a:lnTo>
                    <a:pt x="13786" y="19078"/>
                  </a:lnTo>
                  <a:lnTo>
                    <a:pt x="21583" y="21600"/>
                  </a:lnTo>
                  <a:lnTo>
                    <a:pt x="21600" y="6005"/>
                  </a:lnTo>
                  <a:lnTo>
                    <a:pt x="13268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24" name="ïs1îďè"/>
            <p:cNvSpPr/>
            <p:nvPr/>
          </p:nvSpPr>
          <p:spPr>
            <a:xfrm>
              <a:off x="4534" y="4393"/>
              <a:ext cx="24" cy="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66" y="0"/>
                  </a:moveTo>
                  <a:lnTo>
                    <a:pt x="15" y="2162"/>
                  </a:lnTo>
                  <a:lnTo>
                    <a:pt x="9987" y="9811"/>
                  </a:lnTo>
                  <a:lnTo>
                    <a:pt x="0" y="12733"/>
                  </a:lnTo>
                  <a:lnTo>
                    <a:pt x="12126" y="20150"/>
                  </a:lnTo>
                  <a:lnTo>
                    <a:pt x="19276" y="21600"/>
                  </a:lnTo>
                  <a:lnTo>
                    <a:pt x="21600" y="16009"/>
                  </a:lnTo>
                  <a:lnTo>
                    <a:pt x="14089" y="12940"/>
                  </a:lnTo>
                  <a:lnTo>
                    <a:pt x="16973" y="9329"/>
                  </a:lnTo>
                  <a:lnTo>
                    <a:pt x="16973" y="1873"/>
                  </a:lnTo>
                  <a:lnTo>
                    <a:pt x="636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25" name="iṩľídè"/>
            <p:cNvSpPr/>
            <p:nvPr/>
          </p:nvSpPr>
          <p:spPr>
            <a:xfrm>
              <a:off x="4536" y="4352"/>
              <a:ext cx="28" cy="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9" y="3032"/>
                  </a:moveTo>
                  <a:lnTo>
                    <a:pt x="13971" y="0"/>
                  </a:lnTo>
                  <a:lnTo>
                    <a:pt x="21600" y="3050"/>
                  </a:lnTo>
                  <a:lnTo>
                    <a:pt x="17401" y="7736"/>
                  </a:lnTo>
                  <a:lnTo>
                    <a:pt x="11620" y="11520"/>
                  </a:lnTo>
                  <a:lnTo>
                    <a:pt x="10649" y="17817"/>
                  </a:lnTo>
                  <a:lnTo>
                    <a:pt x="3854" y="21600"/>
                  </a:lnTo>
                  <a:lnTo>
                    <a:pt x="0" y="19243"/>
                  </a:lnTo>
                  <a:lnTo>
                    <a:pt x="2779" y="14669"/>
                  </a:lnTo>
                  <a:lnTo>
                    <a:pt x="6081" y="9182"/>
                  </a:lnTo>
                  <a:lnTo>
                    <a:pt x="2939" y="303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26" name="íṡḷíḑè"/>
            <p:cNvSpPr/>
            <p:nvPr/>
          </p:nvSpPr>
          <p:spPr>
            <a:xfrm>
              <a:off x="4575" y="4353"/>
              <a:ext cx="21" cy="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70" y="0"/>
                  </a:moveTo>
                  <a:lnTo>
                    <a:pt x="14242" y="3737"/>
                  </a:lnTo>
                  <a:lnTo>
                    <a:pt x="21600" y="9259"/>
                  </a:lnTo>
                  <a:lnTo>
                    <a:pt x="18987" y="16321"/>
                  </a:lnTo>
                  <a:lnTo>
                    <a:pt x="8344" y="21600"/>
                  </a:lnTo>
                  <a:lnTo>
                    <a:pt x="5690" y="16490"/>
                  </a:lnTo>
                  <a:lnTo>
                    <a:pt x="2563" y="11082"/>
                  </a:lnTo>
                  <a:lnTo>
                    <a:pt x="0" y="2684"/>
                  </a:lnTo>
                  <a:lnTo>
                    <a:pt x="907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27" name="iṣľíďé"/>
            <p:cNvSpPr/>
            <p:nvPr/>
          </p:nvSpPr>
          <p:spPr>
            <a:xfrm>
              <a:off x="4555" y="4388"/>
              <a:ext cx="24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041" y="0"/>
                  </a:moveTo>
                  <a:lnTo>
                    <a:pt x="13043" y="2762"/>
                  </a:lnTo>
                  <a:lnTo>
                    <a:pt x="21600" y="12283"/>
                  </a:lnTo>
                  <a:lnTo>
                    <a:pt x="16470" y="21600"/>
                  </a:lnTo>
                  <a:lnTo>
                    <a:pt x="5285" y="18232"/>
                  </a:lnTo>
                  <a:lnTo>
                    <a:pt x="0" y="10410"/>
                  </a:lnTo>
                  <a:lnTo>
                    <a:pt x="604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28" name="iṣ1ïḍê"/>
            <p:cNvSpPr/>
            <p:nvPr/>
          </p:nvSpPr>
          <p:spPr>
            <a:xfrm>
              <a:off x="4614" y="4430"/>
              <a:ext cx="14" cy="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4" y="0"/>
                  </a:moveTo>
                  <a:lnTo>
                    <a:pt x="0" y="5659"/>
                  </a:lnTo>
                  <a:lnTo>
                    <a:pt x="2963" y="18412"/>
                  </a:lnTo>
                  <a:lnTo>
                    <a:pt x="21600" y="21600"/>
                  </a:lnTo>
                  <a:lnTo>
                    <a:pt x="21600" y="6494"/>
                  </a:lnTo>
                  <a:lnTo>
                    <a:pt x="11704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29" name="îṣḷiḑé"/>
            <p:cNvSpPr/>
            <p:nvPr/>
          </p:nvSpPr>
          <p:spPr>
            <a:xfrm>
              <a:off x="4618" y="4464"/>
              <a:ext cx="21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41" y="1756"/>
                  </a:moveTo>
                  <a:lnTo>
                    <a:pt x="5869" y="0"/>
                  </a:lnTo>
                  <a:lnTo>
                    <a:pt x="0" y="5101"/>
                  </a:lnTo>
                  <a:lnTo>
                    <a:pt x="11023" y="21600"/>
                  </a:lnTo>
                  <a:lnTo>
                    <a:pt x="21600" y="19642"/>
                  </a:lnTo>
                  <a:lnTo>
                    <a:pt x="17341" y="175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30" name="iṩḷiḓé"/>
            <p:cNvSpPr/>
            <p:nvPr/>
          </p:nvSpPr>
          <p:spPr>
            <a:xfrm>
              <a:off x="4408" y="4578"/>
              <a:ext cx="27" cy="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0" y="1640"/>
                  </a:moveTo>
                  <a:lnTo>
                    <a:pt x="0" y="7796"/>
                  </a:lnTo>
                  <a:lnTo>
                    <a:pt x="2602" y="18763"/>
                  </a:lnTo>
                  <a:lnTo>
                    <a:pt x="14365" y="21600"/>
                  </a:lnTo>
                  <a:lnTo>
                    <a:pt x="21600" y="10799"/>
                  </a:lnTo>
                  <a:lnTo>
                    <a:pt x="12284" y="0"/>
                  </a:lnTo>
                  <a:lnTo>
                    <a:pt x="3640" y="164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31" name="îṩlíḓe"/>
            <p:cNvSpPr/>
            <p:nvPr/>
          </p:nvSpPr>
          <p:spPr>
            <a:xfrm>
              <a:off x="4879" y="4608"/>
              <a:ext cx="28" cy="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08" y="0"/>
                  </a:moveTo>
                  <a:lnTo>
                    <a:pt x="4923" y="5629"/>
                  </a:lnTo>
                  <a:lnTo>
                    <a:pt x="0" y="15233"/>
                  </a:lnTo>
                  <a:lnTo>
                    <a:pt x="11838" y="21600"/>
                  </a:lnTo>
                  <a:lnTo>
                    <a:pt x="21600" y="13561"/>
                  </a:lnTo>
                  <a:lnTo>
                    <a:pt x="13908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32" name="íṧlíḑe"/>
            <p:cNvSpPr/>
            <p:nvPr/>
          </p:nvSpPr>
          <p:spPr>
            <a:xfrm>
              <a:off x="4868" y="4635"/>
              <a:ext cx="24" cy="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1" y="0"/>
                  </a:moveTo>
                  <a:lnTo>
                    <a:pt x="0" y="4044"/>
                  </a:lnTo>
                  <a:lnTo>
                    <a:pt x="1813" y="14722"/>
                  </a:lnTo>
                  <a:lnTo>
                    <a:pt x="18125" y="21600"/>
                  </a:lnTo>
                  <a:lnTo>
                    <a:pt x="21600" y="6160"/>
                  </a:lnTo>
                  <a:lnTo>
                    <a:pt x="963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33" name="íṣlíḑe"/>
            <p:cNvSpPr/>
            <p:nvPr/>
          </p:nvSpPr>
          <p:spPr>
            <a:xfrm>
              <a:off x="4920" y="4654"/>
              <a:ext cx="30" cy="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23" y="6376"/>
                  </a:moveTo>
                  <a:lnTo>
                    <a:pt x="4204" y="0"/>
                  </a:lnTo>
                  <a:lnTo>
                    <a:pt x="0" y="8047"/>
                  </a:lnTo>
                  <a:lnTo>
                    <a:pt x="10142" y="21600"/>
                  </a:lnTo>
                  <a:lnTo>
                    <a:pt x="18861" y="21123"/>
                  </a:lnTo>
                  <a:lnTo>
                    <a:pt x="21600" y="13528"/>
                  </a:lnTo>
                  <a:lnTo>
                    <a:pt x="16408" y="10012"/>
                  </a:lnTo>
                  <a:lnTo>
                    <a:pt x="11523" y="637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34" name="iṡḻíḑè"/>
            <p:cNvSpPr/>
            <p:nvPr/>
          </p:nvSpPr>
          <p:spPr>
            <a:xfrm>
              <a:off x="4954" y="4639"/>
              <a:ext cx="19" cy="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26" y="0"/>
                  </a:moveTo>
                  <a:lnTo>
                    <a:pt x="20027" y="3450"/>
                  </a:lnTo>
                  <a:lnTo>
                    <a:pt x="21600" y="15366"/>
                  </a:lnTo>
                  <a:lnTo>
                    <a:pt x="15221" y="21600"/>
                  </a:lnTo>
                  <a:lnTo>
                    <a:pt x="10567" y="15424"/>
                  </a:lnTo>
                  <a:lnTo>
                    <a:pt x="0" y="9425"/>
                  </a:lnTo>
                  <a:lnTo>
                    <a:pt x="66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35" name="îsḷïḋe"/>
            <p:cNvSpPr/>
            <p:nvPr/>
          </p:nvSpPr>
          <p:spPr>
            <a:xfrm>
              <a:off x="4914" y="4614"/>
              <a:ext cx="14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009"/>
                  </a:lnTo>
                  <a:lnTo>
                    <a:pt x="4094" y="21600"/>
                  </a:lnTo>
                  <a:lnTo>
                    <a:pt x="19333" y="1945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36" name="îšḻïḓè"/>
            <p:cNvSpPr/>
            <p:nvPr/>
          </p:nvSpPr>
          <p:spPr>
            <a:xfrm>
              <a:off x="4986" y="4640"/>
              <a:ext cx="21" cy="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58" y="0"/>
                  </a:moveTo>
                  <a:lnTo>
                    <a:pt x="0" y="6332"/>
                  </a:lnTo>
                  <a:lnTo>
                    <a:pt x="2862" y="20225"/>
                  </a:lnTo>
                  <a:lnTo>
                    <a:pt x="16398" y="21600"/>
                  </a:lnTo>
                  <a:lnTo>
                    <a:pt x="21600" y="13406"/>
                  </a:lnTo>
                  <a:lnTo>
                    <a:pt x="12259" y="9052"/>
                  </a:lnTo>
                  <a:lnTo>
                    <a:pt x="4658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37" name="íṣḷïḑé"/>
            <p:cNvSpPr/>
            <p:nvPr/>
          </p:nvSpPr>
          <p:spPr>
            <a:xfrm>
              <a:off x="4963" y="4673"/>
              <a:ext cx="14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99" y="0"/>
                  </a:moveTo>
                  <a:lnTo>
                    <a:pt x="0" y="5671"/>
                  </a:lnTo>
                  <a:lnTo>
                    <a:pt x="2675" y="21600"/>
                  </a:lnTo>
                  <a:lnTo>
                    <a:pt x="21600" y="16063"/>
                  </a:lnTo>
                  <a:lnTo>
                    <a:pt x="12399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38" name="î$1îḓê"/>
            <p:cNvSpPr/>
            <p:nvPr/>
          </p:nvSpPr>
          <p:spPr>
            <a:xfrm>
              <a:off x="4988" y="4675"/>
              <a:ext cx="18" cy="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91" y="1945"/>
                  </a:moveTo>
                  <a:lnTo>
                    <a:pt x="1244" y="7766"/>
                  </a:lnTo>
                  <a:lnTo>
                    <a:pt x="0" y="16103"/>
                  </a:lnTo>
                  <a:lnTo>
                    <a:pt x="7919" y="21600"/>
                  </a:lnTo>
                  <a:lnTo>
                    <a:pt x="15566" y="13365"/>
                  </a:lnTo>
                  <a:lnTo>
                    <a:pt x="21600" y="6755"/>
                  </a:lnTo>
                  <a:lnTo>
                    <a:pt x="18962" y="0"/>
                  </a:lnTo>
                  <a:lnTo>
                    <a:pt x="5991" y="194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39" name="íṧḻîďè"/>
            <p:cNvSpPr/>
            <p:nvPr/>
          </p:nvSpPr>
          <p:spPr>
            <a:xfrm>
              <a:off x="4998" y="4708"/>
              <a:ext cx="16" cy="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69" y="0"/>
                  </a:moveTo>
                  <a:lnTo>
                    <a:pt x="4293" y="1913"/>
                  </a:lnTo>
                  <a:lnTo>
                    <a:pt x="0" y="13206"/>
                  </a:lnTo>
                  <a:lnTo>
                    <a:pt x="8574" y="21600"/>
                  </a:lnTo>
                  <a:lnTo>
                    <a:pt x="21600" y="15041"/>
                  </a:lnTo>
                  <a:lnTo>
                    <a:pt x="14469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40" name="î$ḷïḓé"/>
            <p:cNvSpPr/>
            <p:nvPr/>
          </p:nvSpPr>
          <p:spPr>
            <a:xfrm>
              <a:off x="4759" y="4792"/>
              <a:ext cx="21" cy="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48" y="0"/>
                  </a:moveTo>
                  <a:lnTo>
                    <a:pt x="0" y="7133"/>
                  </a:lnTo>
                  <a:lnTo>
                    <a:pt x="2568" y="12598"/>
                  </a:lnTo>
                  <a:lnTo>
                    <a:pt x="10534" y="21600"/>
                  </a:lnTo>
                  <a:lnTo>
                    <a:pt x="21600" y="16991"/>
                  </a:lnTo>
                  <a:lnTo>
                    <a:pt x="13411" y="4789"/>
                  </a:lnTo>
                  <a:lnTo>
                    <a:pt x="5948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41" name="íśļiďé"/>
            <p:cNvSpPr/>
            <p:nvPr/>
          </p:nvSpPr>
          <p:spPr>
            <a:xfrm>
              <a:off x="4727" y="4790"/>
              <a:ext cx="15" cy="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85" y="0"/>
                  </a:moveTo>
                  <a:lnTo>
                    <a:pt x="0" y="5129"/>
                  </a:lnTo>
                  <a:lnTo>
                    <a:pt x="434" y="19428"/>
                  </a:lnTo>
                  <a:lnTo>
                    <a:pt x="19135" y="21600"/>
                  </a:lnTo>
                  <a:lnTo>
                    <a:pt x="21600" y="14762"/>
                  </a:lnTo>
                  <a:lnTo>
                    <a:pt x="16043" y="5916"/>
                  </a:lnTo>
                  <a:lnTo>
                    <a:pt x="2385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42" name="iṣḻïďê"/>
            <p:cNvSpPr/>
            <p:nvPr/>
          </p:nvSpPr>
          <p:spPr>
            <a:xfrm>
              <a:off x="5009" y="4734"/>
              <a:ext cx="17" cy="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14" y="0"/>
                  </a:moveTo>
                  <a:lnTo>
                    <a:pt x="0" y="7264"/>
                  </a:lnTo>
                  <a:lnTo>
                    <a:pt x="3469" y="21600"/>
                  </a:lnTo>
                  <a:lnTo>
                    <a:pt x="16705" y="21600"/>
                  </a:lnTo>
                  <a:lnTo>
                    <a:pt x="21600" y="6746"/>
                  </a:lnTo>
                  <a:lnTo>
                    <a:pt x="8114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43" name="íśḷiḓè"/>
            <p:cNvSpPr/>
            <p:nvPr/>
          </p:nvSpPr>
          <p:spPr>
            <a:xfrm>
              <a:off x="4990" y="4760"/>
              <a:ext cx="14" cy="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62" y="0"/>
                  </a:moveTo>
                  <a:lnTo>
                    <a:pt x="0" y="10629"/>
                  </a:lnTo>
                  <a:lnTo>
                    <a:pt x="15829" y="21600"/>
                  </a:lnTo>
                  <a:lnTo>
                    <a:pt x="21600" y="10397"/>
                  </a:lnTo>
                  <a:lnTo>
                    <a:pt x="7562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44" name="ísľïḑè"/>
            <p:cNvSpPr/>
            <p:nvPr/>
          </p:nvSpPr>
          <p:spPr>
            <a:xfrm>
              <a:off x="4979" y="4785"/>
              <a:ext cx="14" cy="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27" y="736"/>
                  </a:moveTo>
                  <a:lnTo>
                    <a:pt x="0" y="9568"/>
                  </a:lnTo>
                  <a:lnTo>
                    <a:pt x="5961" y="21600"/>
                  </a:lnTo>
                  <a:lnTo>
                    <a:pt x="20526" y="21266"/>
                  </a:lnTo>
                  <a:lnTo>
                    <a:pt x="21600" y="0"/>
                  </a:lnTo>
                  <a:lnTo>
                    <a:pt x="5327" y="73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45" name="íşḻídé"/>
            <p:cNvSpPr/>
            <p:nvPr/>
          </p:nvSpPr>
          <p:spPr>
            <a:xfrm>
              <a:off x="4962" y="4815"/>
              <a:ext cx="14" cy="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7" y="0"/>
                  </a:moveTo>
                  <a:lnTo>
                    <a:pt x="0" y="9654"/>
                  </a:lnTo>
                  <a:lnTo>
                    <a:pt x="3308" y="20145"/>
                  </a:lnTo>
                  <a:lnTo>
                    <a:pt x="16235" y="21600"/>
                  </a:lnTo>
                  <a:lnTo>
                    <a:pt x="21600" y="6811"/>
                  </a:lnTo>
                  <a:lnTo>
                    <a:pt x="1112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46" name="îṣḷiḑè"/>
            <p:cNvSpPr/>
            <p:nvPr/>
          </p:nvSpPr>
          <p:spPr>
            <a:xfrm>
              <a:off x="4950" y="4858"/>
              <a:ext cx="33" cy="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04" y="867"/>
                  </a:moveTo>
                  <a:lnTo>
                    <a:pt x="8331" y="0"/>
                  </a:lnTo>
                  <a:lnTo>
                    <a:pt x="2816" y="2733"/>
                  </a:lnTo>
                  <a:lnTo>
                    <a:pt x="6666" y="6397"/>
                  </a:lnTo>
                  <a:lnTo>
                    <a:pt x="2928" y="11440"/>
                  </a:lnTo>
                  <a:lnTo>
                    <a:pt x="0" y="16520"/>
                  </a:lnTo>
                  <a:lnTo>
                    <a:pt x="4665" y="21600"/>
                  </a:lnTo>
                  <a:lnTo>
                    <a:pt x="15744" y="21600"/>
                  </a:lnTo>
                  <a:lnTo>
                    <a:pt x="16989" y="14679"/>
                  </a:lnTo>
                  <a:lnTo>
                    <a:pt x="17830" y="9194"/>
                  </a:lnTo>
                  <a:lnTo>
                    <a:pt x="21600" y="3831"/>
                  </a:lnTo>
                  <a:lnTo>
                    <a:pt x="19513" y="592"/>
                  </a:lnTo>
                  <a:lnTo>
                    <a:pt x="14904" y="867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47" name="iṥlíḋe"/>
            <p:cNvSpPr/>
            <p:nvPr/>
          </p:nvSpPr>
          <p:spPr>
            <a:xfrm>
              <a:off x="5045" y="4775"/>
              <a:ext cx="22" cy="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4" y="0"/>
                  </a:moveTo>
                  <a:lnTo>
                    <a:pt x="385" y="10265"/>
                  </a:lnTo>
                  <a:lnTo>
                    <a:pt x="0" y="20853"/>
                  </a:lnTo>
                  <a:lnTo>
                    <a:pt x="13483" y="21600"/>
                  </a:lnTo>
                  <a:lnTo>
                    <a:pt x="21600" y="18646"/>
                  </a:lnTo>
                  <a:lnTo>
                    <a:pt x="9663" y="9934"/>
                  </a:lnTo>
                  <a:lnTo>
                    <a:pt x="6204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48" name="iṣḻïḋé"/>
            <p:cNvSpPr/>
            <p:nvPr/>
          </p:nvSpPr>
          <p:spPr>
            <a:xfrm>
              <a:off x="4985" y="4836"/>
              <a:ext cx="18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20" y="3205"/>
                  </a:moveTo>
                  <a:lnTo>
                    <a:pt x="7333" y="0"/>
                  </a:lnTo>
                  <a:lnTo>
                    <a:pt x="0" y="8914"/>
                  </a:lnTo>
                  <a:lnTo>
                    <a:pt x="4730" y="21600"/>
                  </a:lnTo>
                  <a:lnTo>
                    <a:pt x="21600" y="21600"/>
                  </a:lnTo>
                  <a:lnTo>
                    <a:pt x="17020" y="320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49" name="îṩľíḍé"/>
            <p:cNvSpPr/>
            <p:nvPr/>
          </p:nvSpPr>
          <p:spPr>
            <a:xfrm>
              <a:off x="3601" y="3633"/>
              <a:ext cx="70" cy="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17" y="146"/>
                  </a:moveTo>
                  <a:lnTo>
                    <a:pt x="3502" y="1771"/>
                  </a:lnTo>
                  <a:lnTo>
                    <a:pt x="0" y="2955"/>
                  </a:lnTo>
                  <a:lnTo>
                    <a:pt x="708" y="6398"/>
                  </a:lnTo>
                  <a:lnTo>
                    <a:pt x="4312" y="9886"/>
                  </a:lnTo>
                  <a:lnTo>
                    <a:pt x="5691" y="13614"/>
                  </a:lnTo>
                  <a:lnTo>
                    <a:pt x="8851" y="16257"/>
                  </a:lnTo>
                  <a:lnTo>
                    <a:pt x="10889" y="16698"/>
                  </a:lnTo>
                  <a:lnTo>
                    <a:pt x="13588" y="19994"/>
                  </a:lnTo>
                  <a:lnTo>
                    <a:pt x="16096" y="21600"/>
                  </a:lnTo>
                  <a:lnTo>
                    <a:pt x="19232" y="21600"/>
                  </a:lnTo>
                  <a:lnTo>
                    <a:pt x="21394" y="20279"/>
                  </a:lnTo>
                  <a:lnTo>
                    <a:pt x="21600" y="17056"/>
                  </a:lnTo>
                  <a:lnTo>
                    <a:pt x="19554" y="13017"/>
                  </a:lnTo>
                  <a:lnTo>
                    <a:pt x="19158" y="10006"/>
                  </a:lnTo>
                  <a:lnTo>
                    <a:pt x="17375" y="5389"/>
                  </a:lnTo>
                  <a:lnTo>
                    <a:pt x="14075" y="5389"/>
                  </a:lnTo>
                  <a:lnTo>
                    <a:pt x="11979" y="3782"/>
                  </a:lnTo>
                  <a:lnTo>
                    <a:pt x="10857" y="1891"/>
                  </a:lnTo>
                  <a:lnTo>
                    <a:pt x="8909" y="0"/>
                  </a:lnTo>
                  <a:lnTo>
                    <a:pt x="6117" y="14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50" name="iṥḷiḓe"/>
            <p:cNvSpPr/>
            <p:nvPr/>
          </p:nvSpPr>
          <p:spPr>
            <a:xfrm>
              <a:off x="3599" y="3474"/>
              <a:ext cx="37" cy="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60" y="0"/>
                  </a:moveTo>
                  <a:lnTo>
                    <a:pt x="9924" y="1900"/>
                  </a:lnTo>
                  <a:lnTo>
                    <a:pt x="4018" y="6719"/>
                  </a:lnTo>
                  <a:lnTo>
                    <a:pt x="0" y="11386"/>
                  </a:lnTo>
                  <a:lnTo>
                    <a:pt x="7069" y="14725"/>
                  </a:lnTo>
                  <a:lnTo>
                    <a:pt x="9537" y="18288"/>
                  </a:lnTo>
                  <a:lnTo>
                    <a:pt x="13341" y="21600"/>
                  </a:lnTo>
                  <a:lnTo>
                    <a:pt x="16742" y="19182"/>
                  </a:lnTo>
                  <a:lnTo>
                    <a:pt x="14522" y="13942"/>
                  </a:lnTo>
                  <a:lnTo>
                    <a:pt x="18621" y="10604"/>
                  </a:lnTo>
                  <a:lnTo>
                    <a:pt x="21600" y="4903"/>
                  </a:lnTo>
                  <a:lnTo>
                    <a:pt x="164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51" name="ïŝļíḋe"/>
            <p:cNvSpPr/>
            <p:nvPr/>
          </p:nvSpPr>
          <p:spPr>
            <a:xfrm>
              <a:off x="3595" y="3427"/>
              <a:ext cx="24" cy="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0"/>
                  </a:moveTo>
                  <a:lnTo>
                    <a:pt x="5701" y="4155"/>
                  </a:lnTo>
                  <a:lnTo>
                    <a:pt x="0" y="9292"/>
                  </a:lnTo>
                  <a:lnTo>
                    <a:pt x="3627" y="15800"/>
                  </a:lnTo>
                  <a:lnTo>
                    <a:pt x="11688" y="21600"/>
                  </a:lnTo>
                  <a:lnTo>
                    <a:pt x="13818" y="14011"/>
                  </a:lnTo>
                  <a:lnTo>
                    <a:pt x="14405" y="8116"/>
                  </a:lnTo>
                  <a:lnTo>
                    <a:pt x="21600" y="3749"/>
                  </a:lnTo>
                  <a:lnTo>
                    <a:pt x="1590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52" name="i$ļíde"/>
            <p:cNvSpPr/>
            <p:nvPr/>
          </p:nvSpPr>
          <p:spPr>
            <a:xfrm>
              <a:off x="3626" y="3444"/>
              <a:ext cx="14" cy="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929" y="0"/>
                  </a:moveTo>
                  <a:lnTo>
                    <a:pt x="0" y="10904"/>
                  </a:lnTo>
                  <a:lnTo>
                    <a:pt x="10299" y="21600"/>
                  </a:lnTo>
                  <a:lnTo>
                    <a:pt x="21600" y="13776"/>
                  </a:lnTo>
                  <a:lnTo>
                    <a:pt x="19395" y="5259"/>
                  </a:lnTo>
                  <a:lnTo>
                    <a:pt x="6929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53" name="isḻíḑê"/>
            <p:cNvSpPr/>
            <p:nvPr/>
          </p:nvSpPr>
          <p:spPr>
            <a:xfrm>
              <a:off x="3155" y="3416"/>
              <a:ext cx="77" cy="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37" y="2831"/>
                  </a:moveTo>
                  <a:lnTo>
                    <a:pt x="10161" y="8024"/>
                  </a:lnTo>
                  <a:lnTo>
                    <a:pt x="5271" y="9340"/>
                  </a:lnTo>
                  <a:lnTo>
                    <a:pt x="1171" y="14295"/>
                  </a:lnTo>
                  <a:lnTo>
                    <a:pt x="0" y="19330"/>
                  </a:lnTo>
                  <a:lnTo>
                    <a:pt x="3343" y="21600"/>
                  </a:lnTo>
                  <a:lnTo>
                    <a:pt x="5268" y="16011"/>
                  </a:lnTo>
                  <a:lnTo>
                    <a:pt x="8817" y="15249"/>
                  </a:lnTo>
                  <a:lnTo>
                    <a:pt x="11276" y="14486"/>
                  </a:lnTo>
                  <a:lnTo>
                    <a:pt x="14517" y="13724"/>
                  </a:lnTo>
                  <a:lnTo>
                    <a:pt x="18179" y="13089"/>
                  </a:lnTo>
                  <a:lnTo>
                    <a:pt x="21239" y="5467"/>
                  </a:lnTo>
                  <a:lnTo>
                    <a:pt x="21600" y="162"/>
                  </a:lnTo>
                  <a:lnTo>
                    <a:pt x="19638" y="0"/>
                  </a:lnTo>
                  <a:lnTo>
                    <a:pt x="17537" y="283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54" name="îṩḷiďé"/>
            <p:cNvSpPr/>
            <p:nvPr/>
          </p:nvSpPr>
          <p:spPr>
            <a:xfrm>
              <a:off x="4402" y="4812"/>
              <a:ext cx="1326" cy="2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9" y="1016"/>
                  </a:moveTo>
                  <a:lnTo>
                    <a:pt x="1153" y="974"/>
                  </a:lnTo>
                  <a:lnTo>
                    <a:pt x="1415" y="1017"/>
                  </a:lnTo>
                  <a:lnTo>
                    <a:pt x="1706" y="1125"/>
                  </a:lnTo>
                  <a:lnTo>
                    <a:pt x="1964" y="1238"/>
                  </a:lnTo>
                  <a:lnTo>
                    <a:pt x="2173" y="1355"/>
                  </a:lnTo>
                  <a:lnTo>
                    <a:pt x="2350" y="1292"/>
                  </a:lnTo>
                  <a:lnTo>
                    <a:pt x="2416" y="1193"/>
                  </a:lnTo>
                  <a:lnTo>
                    <a:pt x="2643" y="1138"/>
                  </a:lnTo>
                  <a:lnTo>
                    <a:pt x="2768" y="931"/>
                  </a:lnTo>
                  <a:lnTo>
                    <a:pt x="2901" y="758"/>
                  </a:lnTo>
                  <a:lnTo>
                    <a:pt x="3075" y="584"/>
                  </a:lnTo>
                  <a:lnTo>
                    <a:pt x="3218" y="492"/>
                  </a:lnTo>
                  <a:lnTo>
                    <a:pt x="3455" y="405"/>
                  </a:lnTo>
                  <a:lnTo>
                    <a:pt x="3796" y="405"/>
                  </a:lnTo>
                  <a:lnTo>
                    <a:pt x="4006" y="344"/>
                  </a:lnTo>
                  <a:lnTo>
                    <a:pt x="4155" y="198"/>
                  </a:lnTo>
                  <a:lnTo>
                    <a:pt x="4308" y="101"/>
                  </a:lnTo>
                  <a:lnTo>
                    <a:pt x="4423" y="34"/>
                  </a:lnTo>
                  <a:lnTo>
                    <a:pt x="4684" y="0"/>
                  </a:lnTo>
                  <a:lnTo>
                    <a:pt x="4809" y="15"/>
                  </a:lnTo>
                  <a:lnTo>
                    <a:pt x="4798" y="104"/>
                  </a:lnTo>
                  <a:lnTo>
                    <a:pt x="4656" y="173"/>
                  </a:lnTo>
                  <a:lnTo>
                    <a:pt x="4518" y="268"/>
                  </a:lnTo>
                  <a:lnTo>
                    <a:pt x="4466" y="385"/>
                  </a:lnTo>
                  <a:lnTo>
                    <a:pt x="4483" y="636"/>
                  </a:lnTo>
                  <a:lnTo>
                    <a:pt x="4421" y="753"/>
                  </a:lnTo>
                  <a:lnTo>
                    <a:pt x="4365" y="838"/>
                  </a:lnTo>
                  <a:lnTo>
                    <a:pt x="4375" y="962"/>
                  </a:lnTo>
                  <a:lnTo>
                    <a:pt x="4434" y="1080"/>
                  </a:lnTo>
                  <a:lnTo>
                    <a:pt x="4626" y="1121"/>
                  </a:lnTo>
                  <a:lnTo>
                    <a:pt x="4821" y="1077"/>
                  </a:lnTo>
                  <a:lnTo>
                    <a:pt x="4911" y="964"/>
                  </a:lnTo>
                  <a:lnTo>
                    <a:pt x="5012" y="863"/>
                  </a:lnTo>
                  <a:lnTo>
                    <a:pt x="5002" y="773"/>
                  </a:lnTo>
                  <a:lnTo>
                    <a:pt x="4888" y="691"/>
                  </a:lnTo>
                  <a:lnTo>
                    <a:pt x="4815" y="594"/>
                  </a:lnTo>
                  <a:cubicBezTo>
                    <a:pt x="4810" y="569"/>
                    <a:pt x="4818" y="543"/>
                    <a:pt x="4835" y="521"/>
                  </a:cubicBezTo>
                  <a:cubicBezTo>
                    <a:pt x="4864" y="484"/>
                    <a:pt x="4917" y="459"/>
                    <a:pt x="4977" y="452"/>
                  </a:cubicBezTo>
                  <a:lnTo>
                    <a:pt x="5179" y="365"/>
                  </a:lnTo>
                  <a:lnTo>
                    <a:pt x="5325" y="234"/>
                  </a:lnTo>
                  <a:lnTo>
                    <a:pt x="5398" y="181"/>
                  </a:lnTo>
                  <a:lnTo>
                    <a:pt x="5513" y="174"/>
                  </a:lnTo>
                  <a:lnTo>
                    <a:pt x="5658" y="180"/>
                  </a:lnTo>
                  <a:lnTo>
                    <a:pt x="5845" y="279"/>
                  </a:lnTo>
                  <a:lnTo>
                    <a:pt x="6023" y="369"/>
                  </a:lnTo>
                  <a:lnTo>
                    <a:pt x="6158" y="486"/>
                  </a:lnTo>
                  <a:lnTo>
                    <a:pt x="6252" y="563"/>
                  </a:lnTo>
                  <a:lnTo>
                    <a:pt x="6423" y="602"/>
                  </a:lnTo>
                  <a:lnTo>
                    <a:pt x="6760" y="602"/>
                  </a:lnTo>
                  <a:lnTo>
                    <a:pt x="6916" y="629"/>
                  </a:lnTo>
                  <a:lnTo>
                    <a:pt x="7159" y="658"/>
                  </a:lnTo>
                  <a:lnTo>
                    <a:pt x="7344" y="698"/>
                  </a:lnTo>
                  <a:lnTo>
                    <a:pt x="7500" y="785"/>
                  </a:lnTo>
                  <a:lnTo>
                    <a:pt x="7792" y="799"/>
                  </a:lnTo>
                  <a:lnTo>
                    <a:pt x="7945" y="725"/>
                  </a:lnTo>
                  <a:lnTo>
                    <a:pt x="8130" y="720"/>
                  </a:lnTo>
                  <a:lnTo>
                    <a:pt x="8343" y="741"/>
                  </a:lnTo>
                  <a:lnTo>
                    <a:pt x="8508" y="799"/>
                  </a:lnTo>
                  <a:lnTo>
                    <a:pt x="8764" y="882"/>
                  </a:lnTo>
                  <a:lnTo>
                    <a:pt x="9015" y="958"/>
                  </a:lnTo>
                  <a:lnTo>
                    <a:pt x="9502" y="1062"/>
                  </a:lnTo>
                  <a:lnTo>
                    <a:pt x="9816" y="1193"/>
                  </a:lnTo>
                  <a:lnTo>
                    <a:pt x="9920" y="1317"/>
                  </a:lnTo>
                  <a:lnTo>
                    <a:pt x="10065" y="1399"/>
                  </a:lnTo>
                  <a:lnTo>
                    <a:pt x="10187" y="1473"/>
                  </a:lnTo>
                  <a:lnTo>
                    <a:pt x="10298" y="1576"/>
                  </a:lnTo>
                  <a:lnTo>
                    <a:pt x="10339" y="1679"/>
                  </a:lnTo>
                  <a:lnTo>
                    <a:pt x="10420" y="1769"/>
                  </a:lnTo>
                  <a:lnTo>
                    <a:pt x="10606" y="1887"/>
                  </a:lnTo>
                  <a:lnTo>
                    <a:pt x="10818" y="2000"/>
                  </a:lnTo>
                  <a:lnTo>
                    <a:pt x="11131" y="2123"/>
                  </a:lnTo>
                  <a:lnTo>
                    <a:pt x="11378" y="2178"/>
                  </a:lnTo>
                  <a:lnTo>
                    <a:pt x="11636" y="2243"/>
                  </a:lnTo>
                  <a:lnTo>
                    <a:pt x="11855" y="2243"/>
                  </a:lnTo>
                  <a:lnTo>
                    <a:pt x="11990" y="2181"/>
                  </a:lnTo>
                  <a:lnTo>
                    <a:pt x="12151" y="2160"/>
                  </a:lnTo>
                  <a:lnTo>
                    <a:pt x="12356" y="2167"/>
                  </a:lnTo>
                  <a:lnTo>
                    <a:pt x="12575" y="2208"/>
                  </a:lnTo>
                  <a:lnTo>
                    <a:pt x="12707" y="2236"/>
                  </a:lnTo>
                  <a:lnTo>
                    <a:pt x="12850" y="2254"/>
                  </a:lnTo>
                  <a:lnTo>
                    <a:pt x="12964" y="2298"/>
                  </a:lnTo>
                  <a:lnTo>
                    <a:pt x="13152" y="2421"/>
                  </a:lnTo>
                  <a:lnTo>
                    <a:pt x="13358" y="2525"/>
                  </a:lnTo>
                  <a:lnTo>
                    <a:pt x="13524" y="2594"/>
                  </a:lnTo>
                  <a:lnTo>
                    <a:pt x="13666" y="2651"/>
                  </a:lnTo>
                  <a:lnTo>
                    <a:pt x="13833" y="2742"/>
                  </a:lnTo>
                  <a:lnTo>
                    <a:pt x="13864" y="2891"/>
                  </a:lnTo>
                  <a:lnTo>
                    <a:pt x="13944" y="3025"/>
                  </a:lnTo>
                  <a:lnTo>
                    <a:pt x="14059" y="3126"/>
                  </a:lnTo>
                  <a:lnTo>
                    <a:pt x="14069" y="3246"/>
                  </a:lnTo>
                  <a:lnTo>
                    <a:pt x="14069" y="3383"/>
                  </a:lnTo>
                  <a:lnTo>
                    <a:pt x="14132" y="3485"/>
                  </a:lnTo>
                  <a:lnTo>
                    <a:pt x="14251" y="3544"/>
                  </a:lnTo>
                  <a:lnTo>
                    <a:pt x="14376" y="3565"/>
                  </a:lnTo>
                  <a:lnTo>
                    <a:pt x="14376" y="3654"/>
                  </a:lnTo>
                  <a:lnTo>
                    <a:pt x="14240" y="3723"/>
                  </a:lnTo>
                  <a:lnTo>
                    <a:pt x="14147" y="3806"/>
                  </a:lnTo>
                  <a:lnTo>
                    <a:pt x="14084" y="3898"/>
                  </a:lnTo>
                  <a:lnTo>
                    <a:pt x="14021" y="4015"/>
                  </a:lnTo>
                  <a:lnTo>
                    <a:pt x="13892" y="4050"/>
                  </a:lnTo>
                  <a:lnTo>
                    <a:pt x="13746" y="4071"/>
                  </a:lnTo>
                  <a:lnTo>
                    <a:pt x="13369" y="4317"/>
                  </a:lnTo>
                  <a:lnTo>
                    <a:pt x="13296" y="4414"/>
                  </a:lnTo>
                  <a:lnTo>
                    <a:pt x="13244" y="4544"/>
                  </a:lnTo>
                  <a:lnTo>
                    <a:pt x="13401" y="4640"/>
                  </a:lnTo>
                  <a:lnTo>
                    <a:pt x="13638" y="4623"/>
                  </a:lnTo>
                  <a:lnTo>
                    <a:pt x="13801" y="4475"/>
                  </a:lnTo>
                  <a:lnTo>
                    <a:pt x="14058" y="4319"/>
                  </a:lnTo>
                  <a:lnTo>
                    <a:pt x="14233" y="4211"/>
                  </a:lnTo>
                  <a:lnTo>
                    <a:pt x="14406" y="4124"/>
                  </a:lnTo>
                  <a:lnTo>
                    <a:pt x="14601" y="4061"/>
                  </a:lnTo>
                  <a:lnTo>
                    <a:pt x="14824" y="4068"/>
                  </a:lnTo>
                  <a:lnTo>
                    <a:pt x="14950" y="4135"/>
                  </a:lnTo>
                  <a:lnTo>
                    <a:pt x="15054" y="4245"/>
                  </a:lnTo>
                  <a:lnTo>
                    <a:pt x="15054" y="4370"/>
                  </a:lnTo>
                  <a:lnTo>
                    <a:pt x="14772" y="4500"/>
                  </a:lnTo>
                  <a:lnTo>
                    <a:pt x="14706" y="4615"/>
                  </a:lnTo>
                  <a:lnTo>
                    <a:pt x="14561" y="4643"/>
                  </a:lnTo>
                  <a:lnTo>
                    <a:pt x="14369" y="4636"/>
                  </a:lnTo>
                  <a:lnTo>
                    <a:pt x="14297" y="4713"/>
                  </a:lnTo>
                  <a:lnTo>
                    <a:pt x="14537" y="4754"/>
                  </a:lnTo>
                  <a:lnTo>
                    <a:pt x="14713" y="4770"/>
                  </a:lnTo>
                  <a:lnTo>
                    <a:pt x="14862" y="4841"/>
                  </a:lnTo>
                  <a:lnTo>
                    <a:pt x="15018" y="4770"/>
                  </a:lnTo>
                  <a:lnTo>
                    <a:pt x="15209" y="4692"/>
                  </a:lnTo>
                  <a:lnTo>
                    <a:pt x="15341" y="4566"/>
                  </a:lnTo>
                  <a:lnTo>
                    <a:pt x="15491" y="4466"/>
                  </a:lnTo>
                  <a:lnTo>
                    <a:pt x="15585" y="4369"/>
                  </a:lnTo>
                  <a:lnTo>
                    <a:pt x="15846" y="4342"/>
                  </a:lnTo>
                  <a:lnTo>
                    <a:pt x="16125" y="4370"/>
                  </a:lnTo>
                  <a:lnTo>
                    <a:pt x="16397" y="4508"/>
                  </a:lnTo>
                  <a:lnTo>
                    <a:pt x="16564" y="4666"/>
                  </a:lnTo>
                  <a:lnTo>
                    <a:pt x="16723" y="4714"/>
                  </a:lnTo>
                  <a:lnTo>
                    <a:pt x="16844" y="4787"/>
                  </a:lnTo>
                  <a:lnTo>
                    <a:pt x="16817" y="4904"/>
                  </a:lnTo>
                  <a:lnTo>
                    <a:pt x="16751" y="4982"/>
                  </a:lnTo>
                  <a:lnTo>
                    <a:pt x="16751" y="5058"/>
                  </a:lnTo>
                  <a:lnTo>
                    <a:pt x="16949" y="5154"/>
                  </a:lnTo>
                  <a:lnTo>
                    <a:pt x="17116" y="5085"/>
                  </a:lnTo>
                  <a:lnTo>
                    <a:pt x="17332" y="5023"/>
                  </a:lnTo>
                  <a:lnTo>
                    <a:pt x="17569" y="4982"/>
                  </a:lnTo>
                  <a:lnTo>
                    <a:pt x="17746" y="4988"/>
                  </a:lnTo>
                  <a:lnTo>
                    <a:pt x="18122" y="5071"/>
                  </a:lnTo>
                  <a:lnTo>
                    <a:pt x="18476" y="5071"/>
                  </a:lnTo>
                  <a:lnTo>
                    <a:pt x="18914" y="5085"/>
                  </a:lnTo>
                  <a:lnTo>
                    <a:pt x="19226" y="5085"/>
                  </a:lnTo>
                  <a:lnTo>
                    <a:pt x="19337" y="5145"/>
                  </a:lnTo>
                  <a:lnTo>
                    <a:pt x="19417" y="5245"/>
                  </a:lnTo>
                  <a:lnTo>
                    <a:pt x="19501" y="5384"/>
                  </a:lnTo>
                  <a:lnTo>
                    <a:pt x="19761" y="5515"/>
                  </a:lnTo>
                  <a:lnTo>
                    <a:pt x="20054" y="5632"/>
                  </a:lnTo>
                  <a:lnTo>
                    <a:pt x="20337" y="5763"/>
                  </a:lnTo>
                  <a:lnTo>
                    <a:pt x="20783" y="5818"/>
                  </a:lnTo>
                  <a:lnTo>
                    <a:pt x="21128" y="5832"/>
                  </a:lnTo>
                  <a:lnTo>
                    <a:pt x="21292" y="5922"/>
                  </a:lnTo>
                  <a:lnTo>
                    <a:pt x="21413" y="6000"/>
                  </a:lnTo>
                  <a:lnTo>
                    <a:pt x="21423" y="6110"/>
                  </a:lnTo>
                  <a:lnTo>
                    <a:pt x="21496" y="6233"/>
                  </a:lnTo>
                  <a:lnTo>
                    <a:pt x="21548" y="6335"/>
                  </a:lnTo>
                  <a:lnTo>
                    <a:pt x="21600" y="6459"/>
                  </a:lnTo>
                  <a:lnTo>
                    <a:pt x="21558" y="6567"/>
                  </a:lnTo>
                  <a:lnTo>
                    <a:pt x="21548" y="6744"/>
                  </a:lnTo>
                  <a:lnTo>
                    <a:pt x="21416" y="6872"/>
                  </a:lnTo>
                  <a:lnTo>
                    <a:pt x="21374" y="6999"/>
                  </a:lnTo>
                  <a:lnTo>
                    <a:pt x="21263" y="7141"/>
                  </a:lnTo>
                  <a:lnTo>
                    <a:pt x="20928" y="7257"/>
                  </a:lnTo>
                  <a:lnTo>
                    <a:pt x="20782" y="7498"/>
                  </a:lnTo>
                  <a:lnTo>
                    <a:pt x="20646" y="7643"/>
                  </a:lnTo>
                  <a:lnTo>
                    <a:pt x="20531" y="7747"/>
                  </a:lnTo>
                  <a:lnTo>
                    <a:pt x="20344" y="7910"/>
                  </a:lnTo>
                  <a:lnTo>
                    <a:pt x="20222" y="8109"/>
                  </a:lnTo>
                  <a:lnTo>
                    <a:pt x="19916" y="8196"/>
                  </a:lnTo>
                  <a:lnTo>
                    <a:pt x="19700" y="8360"/>
                  </a:lnTo>
                  <a:lnTo>
                    <a:pt x="19631" y="8498"/>
                  </a:lnTo>
                  <a:lnTo>
                    <a:pt x="19615" y="8867"/>
                  </a:lnTo>
                  <a:lnTo>
                    <a:pt x="19688" y="9089"/>
                  </a:lnTo>
                  <a:lnTo>
                    <a:pt x="19688" y="9302"/>
                  </a:lnTo>
                  <a:lnTo>
                    <a:pt x="19705" y="9546"/>
                  </a:lnTo>
                  <a:lnTo>
                    <a:pt x="19653" y="9772"/>
                  </a:lnTo>
                  <a:lnTo>
                    <a:pt x="19612" y="9950"/>
                  </a:lnTo>
                  <a:lnTo>
                    <a:pt x="19580" y="10104"/>
                  </a:lnTo>
                  <a:lnTo>
                    <a:pt x="19559" y="10281"/>
                  </a:lnTo>
                  <a:lnTo>
                    <a:pt x="19465" y="10449"/>
                  </a:lnTo>
                  <a:lnTo>
                    <a:pt x="19444" y="10661"/>
                  </a:lnTo>
                  <a:lnTo>
                    <a:pt x="19392" y="10797"/>
                  </a:lnTo>
                  <a:lnTo>
                    <a:pt x="19322" y="10935"/>
                  </a:lnTo>
                  <a:lnTo>
                    <a:pt x="19169" y="11064"/>
                  </a:lnTo>
                  <a:lnTo>
                    <a:pt x="19033" y="11278"/>
                  </a:lnTo>
                  <a:lnTo>
                    <a:pt x="18939" y="11393"/>
                  </a:lnTo>
                  <a:lnTo>
                    <a:pt x="18834" y="11511"/>
                  </a:lnTo>
                  <a:lnTo>
                    <a:pt x="18562" y="11665"/>
                  </a:lnTo>
                  <a:lnTo>
                    <a:pt x="18374" y="11762"/>
                  </a:lnTo>
                  <a:lnTo>
                    <a:pt x="18204" y="11755"/>
                  </a:lnTo>
                  <a:lnTo>
                    <a:pt x="18048" y="11735"/>
                  </a:lnTo>
                  <a:lnTo>
                    <a:pt x="17899" y="11638"/>
                  </a:lnTo>
                  <a:lnTo>
                    <a:pt x="17642" y="11707"/>
                  </a:lnTo>
                  <a:lnTo>
                    <a:pt x="17486" y="11796"/>
                  </a:lnTo>
                  <a:lnTo>
                    <a:pt x="17287" y="11941"/>
                  </a:lnTo>
                  <a:lnTo>
                    <a:pt x="17134" y="11969"/>
                  </a:lnTo>
                  <a:lnTo>
                    <a:pt x="16834" y="12015"/>
                  </a:lnTo>
                  <a:lnTo>
                    <a:pt x="16534" y="12077"/>
                  </a:lnTo>
                  <a:lnTo>
                    <a:pt x="16336" y="12167"/>
                  </a:lnTo>
                  <a:lnTo>
                    <a:pt x="16253" y="12270"/>
                  </a:lnTo>
                  <a:lnTo>
                    <a:pt x="16183" y="12325"/>
                  </a:lnTo>
                  <a:lnTo>
                    <a:pt x="16027" y="12380"/>
                  </a:lnTo>
                  <a:lnTo>
                    <a:pt x="15916" y="12449"/>
                  </a:lnTo>
                  <a:lnTo>
                    <a:pt x="15804" y="12518"/>
                  </a:lnTo>
                  <a:lnTo>
                    <a:pt x="15752" y="12629"/>
                  </a:lnTo>
                  <a:lnTo>
                    <a:pt x="15825" y="12724"/>
                  </a:lnTo>
                  <a:lnTo>
                    <a:pt x="15951" y="12849"/>
                  </a:lnTo>
                  <a:lnTo>
                    <a:pt x="15961" y="13008"/>
                  </a:lnTo>
                  <a:lnTo>
                    <a:pt x="15909" y="13192"/>
                  </a:lnTo>
                  <a:cubicBezTo>
                    <a:pt x="15880" y="13228"/>
                    <a:pt x="15856" y="13266"/>
                    <a:pt x="15840" y="13305"/>
                  </a:cubicBezTo>
                  <a:cubicBezTo>
                    <a:pt x="15812" y="13369"/>
                    <a:pt x="15801" y="13436"/>
                    <a:pt x="15809" y="13503"/>
                  </a:cubicBezTo>
                  <a:lnTo>
                    <a:pt x="15600" y="13652"/>
                  </a:lnTo>
                  <a:lnTo>
                    <a:pt x="15506" y="13742"/>
                  </a:lnTo>
                  <a:lnTo>
                    <a:pt x="15464" y="13846"/>
                  </a:lnTo>
                  <a:cubicBezTo>
                    <a:pt x="15464" y="13877"/>
                    <a:pt x="15464" y="13909"/>
                    <a:pt x="15464" y="13940"/>
                  </a:cubicBezTo>
                  <a:cubicBezTo>
                    <a:pt x="15464" y="13981"/>
                    <a:pt x="15464" y="14022"/>
                    <a:pt x="15464" y="14062"/>
                  </a:cubicBezTo>
                  <a:lnTo>
                    <a:pt x="15412" y="14177"/>
                  </a:lnTo>
                  <a:lnTo>
                    <a:pt x="15183" y="14308"/>
                  </a:lnTo>
                  <a:lnTo>
                    <a:pt x="15048" y="14443"/>
                  </a:lnTo>
                  <a:lnTo>
                    <a:pt x="14923" y="14578"/>
                  </a:lnTo>
                  <a:lnTo>
                    <a:pt x="14840" y="14707"/>
                  </a:lnTo>
                  <a:lnTo>
                    <a:pt x="14760" y="14868"/>
                  </a:lnTo>
                  <a:cubicBezTo>
                    <a:pt x="14740" y="14913"/>
                    <a:pt x="14716" y="14957"/>
                    <a:pt x="14687" y="14999"/>
                  </a:cubicBezTo>
                  <a:cubicBezTo>
                    <a:pt x="14660" y="15040"/>
                    <a:pt x="14629" y="15079"/>
                    <a:pt x="14593" y="15116"/>
                  </a:cubicBezTo>
                  <a:cubicBezTo>
                    <a:pt x="14565" y="15141"/>
                    <a:pt x="14538" y="15167"/>
                    <a:pt x="14510" y="15192"/>
                  </a:cubicBezTo>
                  <a:cubicBezTo>
                    <a:pt x="14469" y="15230"/>
                    <a:pt x="14429" y="15268"/>
                    <a:pt x="14390" y="15307"/>
                  </a:cubicBezTo>
                  <a:lnTo>
                    <a:pt x="14233" y="15431"/>
                  </a:lnTo>
                  <a:lnTo>
                    <a:pt x="14123" y="15518"/>
                  </a:lnTo>
                  <a:lnTo>
                    <a:pt x="13872" y="15628"/>
                  </a:lnTo>
                  <a:lnTo>
                    <a:pt x="13685" y="15663"/>
                  </a:lnTo>
                  <a:lnTo>
                    <a:pt x="13323" y="15670"/>
                  </a:lnTo>
                  <a:cubicBezTo>
                    <a:pt x="13286" y="15642"/>
                    <a:pt x="13245" y="15616"/>
                    <a:pt x="13201" y="15594"/>
                  </a:cubicBezTo>
                  <a:cubicBezTo>
                    <a:pt x="13122" y="15553"/>
                    <a:pt x="13034" y="15521"/>
                    <a:pt x="12939" y="15499"/>
                  </a:cubicBezTo>
                  <a:cubicBezTo>
                    <a:pt x="12851" y="15484"/>
                    <a:pt x="12764" y="15467"/>
                    <a:pt x="12678" y="15446"/>
                  </a:cubicBezTo>
                  <a:cubicBezTo>
                    <a:pt x="12585" y="15424"/>
                    <a:pt x="12495" y="15399"/>
                    <a:pt x="12406" y="15370"/>
                  </a:cubicBezTo>
                  <a:lnTo>
                    <a:pt x="12194" y="15426"/>
                  </a:lnTo>
                  <a:lnTo>
                    <a:pt x="12131" y="15541"/>
                  </a:lnTo>
                  <a:lnTo>
                    <a:pt x="12255" y="15615"/>
                  </a:lnTo>
                  <a:lnTo>
                    <a:pt x="12467" y="15700"/>
                  </a:lnTo>
                  <a:lnTo>
                    <a:pt x="12582" y="15762"/>
                  </a:lnTo>
                  <a:lnTo>
                    <a:pt x="12768" y="15886"/>
                  </a:lnTo>
                  <a:lnTo>
                    <a:pt x="12977" y="16065"/>
                  </a:lnTo>
                  <a:lnTo>
                    <a:pt x="13103" y="16201"/>
                  </a:lnTo>
                  <a:lnTo>
                    <a:pt x="13155" y="16372"/>
                  </a:lnTo>
                  <a:lnTo>
                    <a:pt x="13166" y="16545"/>
                  </a:lnTo>
                  <a:lnTo>
                    <a:pt x="13065" y="16676"/>
                  </a:lnTo>
                  <a:lnTo>
                    <a:pt x="12951" y="16779"/>
                  </a:lnTo>
                  <a:lnTo>
                    <a:pt x="12787" y="16862"/>
                  </a:lnTo>
                  <a:lnTo>
                    <a:pt x="12505" y="16924"/>
                  </a:lnTo>
                  <a:lnTo>
                    <a:pt x="12122" y="16970"/>
                  </a:lnTo>
                  <a:lnTo>
                    <a:pt x="11913" y="16977"/>
                  </a:lnTo>
                  <a:lnTo>
                    <a:pt x="11733" y="16982"/>
                  </a:lnTo>
                  <a:lnTo>
                    <a:pt x="11430" y="16982"/>
                  </a:lnTo>
                  <a:lnTo>
                    <a:pt x="11263" y="17044"/>
                  </a:lnTo>
                  <a:lnTo>
                    <a:pt x="11232" y="17116"/>
                  </a:lnTo>
                  <a:lnTo>
                    <a:pt x="11252" y="17235"/>
                  </a:lnTo>
                  <a:lnTo>
                    <a:pt x="11325" y="17332"/>
                  </a:lnTo>
                  <a:lnTo>
                    <a:pt x="11412" y="17380"/>
                  </a:lnTo>
                  <a:lnTo>
                    <a:pt x="11444" y="17498"/>
                  </a:lnTo>
                  <a:lnTo>
                    <a:pt x="11382" y="17567"/>
                  </a:lnTo>
                  <a:cubicBezTo>
                    <a:pt x="11322" y="17599"/>
                    <a:pt x="11279" y="17642"/>
                    <a:pt x="11257" y="17691"/>
                  </a:cubicBezTo>
                  <a:cubicBezTo>
                    <a:pt x="11240" y="17729"/>
                    <a:pt x="11236" y="17769"/>
                    <a:pt x="11246" y="17808"/>
                  </a:cubicBezTo>
                  <a:lnTo>
                    <a:pt x="11037" y="17802"/>
                  </a:lnTo>
                  <a:lnTo>
                    <a:pt x="10881" y="17726"/>
                  </a:lnTo>
                  <a:lnTo>
                    <a:pt x="10631" y="17622"/>
                  </a:lnTo>
                  <a:lnTo>
                    <a:pt x="10349" y="17581"/>
                  </a:lnTo>
                  <a:lnTo>
                    <a:pt x="10141" y="17677"/>
                  </a:lnTo>
                  <a:lnTo>
                    <a:pt x="10273" y="17815"/>
                  </a:lnTo>
                  <a:cubicBezTo>
                    <a:pt x="10359" y="17814"/>
                    <a:pt x="10437" y="17847"/>
                    <a:pt x="10472" y="17898"/>
                  </a:cubicBezTo>
                  <a:cubicBezTo>
                    <a:pt x="10504" y="17944"/>
                    <a:pt x="10496" y="17997"/>
                    <a:pt x="10451" y="18038"/>
                  </a:cubicBezTo>
                  <a:lnTo>
                    <a:pt x="10493" y="18142"/>
                  </a:lnTo>
                  <a:cubicBezTo>
                    <a:pt x="10535" y="18167"/>
                    <a:pt x="10583" y="18187"/>
                    <a:pt x="10636" y="18201"/>
                  </a:cubicBezTo>
                  <a:cubicBezTo>
                    <a:pt x="10678" y="18213"/>
                    <a:pt x="10723" y="18220"/>
                    <a:pt x="10768" y="18222"/>
                  </a:cubicBezTo>
                  <a:cubicBezTo>
                    <a:pt x="10824" y="18185"/>
                    <a:pt x="10918" y="18194"/>
                    <a:pt x="10956" y="18240"/>
                  </a:cubicBezTo>
                  <a:cubicBezTo>
                    <a:pt x="10983" y="18272"/>
                    <a:pt x="10969" y="18313"/>
                    <a:pt x="10925" y="18335"/>
                  </a:cubicBezTo>
                  <a:lnTo>
                    <a:pt x="10783" y="18390"/>
                  </a:lnTo>
                  <a:lnTo>
                    <a:pt x="10605" y="18448"/>
                  </a:lnTo>
                  <a:lnTo>
                    <a:pt x="10615" y="18589"/>
                  </a:lnTo>
                  <a:lnTo>
                    <a:pt x="10663" y="18651"/>
                  </a:lnTo>
                  <a:lnTo>
                    <a:pt x="10698" y="18740"/>
                  </a:lnTo>
                  <a:lnTo>
                    <a:pt x="10479" y="18860"/>
                  </a:lnTo>
                  <a:lnTo>
                    <a:pt x="10374" y="19045"/>
                  </a:lnTo>
                  <a:lnTo>
                    <a:pt x="10259" y="19180"/>
                  </a:lnTo>
                  <a:lnTo>
                    <a:pt x="10218" y="19263"/>
                  </a:lnTo>
                  <a:lnTo>
                    <a:pt x="10283" y="19367"/>
                  </a:lnTo>
                  <a:lnTo>
                    <a:pt x="10350" y="19544"/>
                  </a:lnTo>
                  <a:lnTo>
                    <a:pt x="10506" y="19579"/>
                  </a:lnTo>
                  <a:lnTo>
                    <a:pt x="10637" y="19689"/>
                  </a:lnTo>
                  <a:lnTo>
                    <a:pt x="10913" y="19767"/>
                  </a:lnTo>
                  <a:lnTo>
                    <a:pt x="11066" y="19942"/>
                  </a:lnTo>
                  <a:lnTo>
                    <a:pt x="11076" y="20069"/>
                  </a:lnTo>
                  <a:lnTo>
                    <a:pt x="10982" y="20241"/>
                  </a:lnTo>
                  <a:lnTo>
                    <a:pt x="10888" y="20363"/>
                  </a:lnTo>
                  <a:lnTo>
                    <a:pt x="10794" y="20527"/>
                  </a:lnTo>
                  <a:cubicBezTo>
                    <a:pt x="10712" y="20573"/>
                    <a:pt x="10646" y="20631"/>
                    <a:pt x="10600" y="20695"/>
                  </a:cubicBezTo>
                  <a:cubicBezTo>
                    <a:pt x="10553" y="20760"/>
                    <a:pt x="10528" y="20830"/>
                    <a:pt x="10526" y="20902"/>
                  </a:cubicBezTo>
                  <a:lnTo>
                    <a:pt x="10613" y="21051"/>
                  </a:lnTo>
                  <a:lnTo>
                    <a:pt x="10773" y="21173"/>
                  </a:lnTo>
                  <a:lnTo>
                    <a:pt x="10846" y="21254"/>
                  </a:lnTo>
                  <a:lnTo>
                    <a:pt x="10766" y="21359"/>
                  </a:lnTo>
                  <a:lnTo>
                    <a:pt x="10536" y="21440"/>
                  </a:lnTo>
                  <a:lnTo>
                    <a:pt x="10441" y="21536"/>
                  </a:lnTo>
                  <a:lnTo>
                    <a:pt x="10363" y="21600"/>
                  </a:lnTo>
                  <a:lnTo>
                    <a:pt x="10225" y="21595"/>
                  </a:lnTo>
                  <a:lnTo>
                    <a:pt x="9866" y="21480"/>
                  </a:lnTo>
                  <a:lnTo>
                    <a:pt x="9668" y="21506"/>
                  </a:lnTo>
                  <a:lnTo>
                    <a:pt x="9418" y="21531"/>
                  </a:lnTo>
                  <a:cubicBezTo>
                    <a:pt x="9428" y="21473"/>
                    <a:pt x="9417" y="21413"/>
                    <a:pt x="9386" y="21358"/>
                  </a:cubicBezTo>
                  <a:cubicBezTo>
                    <a:pt x="9350" y="21293"/>
                    <a:pt x="9286" y="21235"/>
                    <a:pt x="9202" y="21193"/>
                  </a:cubicBezTo>
                  <a:lnTo>
                    <a:pt x="8951" y="21172"/>
                  </a:lnTo>
                  <a:lnTo>
                    <a:pt x="8767" y="21096"/>
                  </a:lnTo>
                  <a:lnTo>
                    <a:pt x="8767" y="20966"/>
                  </a:lnTo>
                  <a:lnTo>
                    <a:pt x="8683" y="20814"/>
                  </a:lnTo>
                  <a:cubicBezTo>
                    <a:pt x="8625" y="20767"/>
                    <a:pt x="8560" y="20724"/>
                    <a:pt x="8489" y="20687"/>
                  </a:cubicBezTo>
                  <a:cubicBezTo>
                    <a:pt x="8402" y="20641"/>
                    <a:pt x="8307" y="20603"/>
                    <a:pt x="8206" y="20574"/>
                  </a:cubicBezTo>
                  <a:lnTo>
                    <a:pt x="8185" y="20340"/>
                  </a:lnTo>
                  <a:lnTo>
                    <a:pt x="8175" y="20091"/>
                  </a:lnTo>
                  <a:cubicBezTo>
                    <a:pt x="8118" y="20014"/>
                    <a:pt x="8052" y="19940"/>
                    <a:pt x="7977" y="19870"/>
                  </a:cubicBezTo>
                  <a:cubicBezTo>
                    <a:pt x="7874" y="19775"/>
                    <a:pt x="7755" y="19687"/>
                    <a:pt x="7622" y="19610"/>
                  </a:cubicBezTo>
                  <a:lnTo>
                    <a:pt x="7320" y="19591"/>
                  </a:lnTo>
                  <a:lnTo>
                    <a:pt x="7269" y="19491"/>
                  </a:lnTo>
                  <a:lnTo>
                    <a:pt x="7463" y="19422"/>
                  </a:lnTo>
                  <a:lnTo>
                    <a:pt x="7664" y="19293"/>
                  </a:lnTo>
                  <a:lnTo>
                    <a:pt x="7747" y="19155"/>
                  </a:lnTo>
                  <a:lnTo>
                    <a:pt x="7862" y="18947"/>
                  </a:lnTo>
                  <a:cubicBezTo>
                    <a:pt x="7859" y="18904"/>
                    <a:pt x="7841" y="18862"/>
                    <a:pt x="7810" y="18823"/>
                  </a:cubicBezTo>
                  <a:cubicBezTo>
                    <a:pt x="7763" y="18763"/>
                    <a:pt x="7687" y="18715"/>
                    <a:pt x="7594" y="18687"/>
                  </a:cubicBezTo>
                  <a:lnTo>
                    <a:pt x="7373" y="18531"/>
                  </a:lnTo>
                  <a:lnTo>
                    <a:pt x="7344" y="18427"/>
                  </a:lnTo>
                  <a:lnTo>
                    <a:pt x="7439" y="18291"/>
                  </a:lnTo>
                  <a:lnTo>
                    <a:pt x="7386" y="18128"/>
                  </a:lnTo>
                  <a:lnTo>
                    <a:pt x="7191" y="18036"/>
                  </a:lnTo>
                  <a:lnTo>
                    <a:pt x="6944" y="17872"/>
                  </a:lnTo>
                  <a:lnTo>
                    <a:pt x="6714" y="17722"/>
                  </a:lnTo>
                  <a:lnTo>
                    <a:pt x="6595" y="17655"/>
                  </a:lnTo>
                  <a:lnTo>
                    <a:pt x="6560" y="17485"/>
                  </a:lnTo>
                  <a:lnTo>
                    <a:pt x="6414" y="17372"/>
                  </a:lnTo>
                  <a:lnTo>
                    <a:pt x="6518" y="17199"/>
                  </a:lnTo>
                  <a:cubicBezTo>
                    <a:pt x="6570" y="17154"/>
                    <a:pt x="6593" y="17097"/>
                    <a:pt x="6581" y="17041"/>
                  </a:cubicBezTo>
                  <a:cubicBezTo>
                    <a:pt x="6561" y="16948"/>
                    <a:pt x="6457" y="16874"/>
                    <a:pt x="6320" y="16854"/>
                  </a:cubicBezTo>
                  <a:cubicBezTo>
                    <a:pt x="6272" y="16815"/>
                    <a:pt x="6237" y="16771"/>
                    <a:pt x="6215" y="16723"/>
                  </a:cubicBezTo>
                  <a:cubicBezTo>
                    <a:pt x="6159" y="16596"/>
                    <a:pt x="6202" y="16460"/>
                    <a:pt x="6330" y="16359"/>
                  </a:cubicBezTo>
                  <a:lnTo>
                    <a:pt x="6341" y="16207"/>
                  </a:lnTo>
                  <a:lnTo>
                    <a:pt x="6351" y="16005"/>
                  </a:lnTo>
                  <a:lnTo>
                    <a:pt x="6382" y="15534"/>
                  </a:lnTo>
                  <a:lnTo>
                    <a:pt x="6330" y="14960"/>
                  </a:lnTo>
                  <a:lnTo>
                    <a:pt x="6125" y="14624"/>
                  </a:lnTo>
                  <a:lnTo>
                    <a:pt x="6027" y="14310"/>
                  </a:lnTo>
                  <a:lnTo>
                    <a:pt x="5975" y="14131"/>
                  </a:lnTo>
                  <a:lnTo>
                    <a:pt x="5925" y="13492"/>
                  </a:lnTo>
                  <a:lnTo>
                    <a:pt x="5925" y="13243"/>
                  </a:lnTo>
                  <a:lnTo>
                    <a:pt x="6020" y="13001"/>
                  </a:lnTo>
                  <a:lnTo>
                    <a:pt x="6020" y="12755"/>
                  </a:lnTo>
                  <a:lnTo>
                    <a:pt x="5988" y="12469"/>
                  </a:lnTo>
                  <a:lnTo>
                    <a:pt x="5842" y="12317"/>
                  </a:lnTo>
                  <a:lnTo>
                    <a:pt x="5852" y="12041"/>
                  </a:lnTo>
                  <a:lnTo>
                    <a:pt x="5936" y="11755"/>
                  </a:lnTo>
                  <a:cubicBezTo>
                    <a:pt x="5963" y="11665"/>
                    <a:pt x="5977" y="11573"/>
                    <a:pt x="5978" y="11481"/>
                  </a:cubicBezTo>
                  <a:cubicBezTo>
                    <a:pt x="5979" y="11396"/>
                    <a:pt x="5968" y="11310"/>
                    <a:pt x="5946" y="11226"/>
                  </a:cubicBezTo>
                  <a:cubicBezTo>
                    <a:pt x="5920" y="11122"/>
                    <a:pt x="5877" y="11021"/>
                    <a:pt x="5817" y="10924"/>
                  </a:cubicBezTo>
                  <a:lnTo>
                    <a:pt x="5790" y="10657"/>
                  </a:lnTo>
                  <a:lnTo>
                    <a:pt x="5779" y="10588"/>
                  </a:lnTo>
                  <a:lnTo>
                    <a:pt x="5509" y="10273"/>
                  </a:lnTo>
                  <a:lnTo>
                    <a:pt x="5325" y="10025"/>
                  </a:lnTo>
                  <a:lnTo>
                    <a:pt x="5081" y="9901"/>
                  </a:lnTo>
                  <a:lnTo>
                    <a:pt x="4781" y="9783"/>
                  </a:lnTo>
                  <a:lnTo>
                    <a:pt x="4531" y="9611"/>
                  </a:lnTo>
                  <a:lnTo>
                    <a:pt x="4066" y="9506"/>
                  </a:lnTo>
                  <a:lnTo>
                    <a:pt x="3850" y="9416"/>
                  </a:lnTo>
                  <a:lnTo>
                    <a:pt x="3285" y="9256"/>
                  </a:lnTo>
                  <a:lnTo>
                    <a:pt x="3020" y="9164"/>
                  </a:lnTo>
                  <a:lnTo>
                    <a:pt x="2895" y="8913"/>
                  </a:lnTo>
                  <a:lnTo>
                    <a:pt x="2752" y="8757"/>
                  </a:lnTo>
                  <a:lnTo>
                    <a:pt x="2626" y="8512"/>
                  </a:lnTo>
                  <a:lnTo>
                    <a:pt x="2494" y="8355"/>
                  </a:lnTo>
                  <a:lnTo>
                    <a:pt x="2330" y="8219"/>
                  </a:lnTo>
                  <a:lnTo>
                    <a:pt x="2088" y="8047"/>
                  </a:lnTo>
                  <a:lnTo>
                    <a:pt x="1976" y="7929"/>
                  </a:lnTo>
                  <a:lnTo>
                    <a:pt x="1868" y="7775"/>
                  </a:lnTo>
                  <a:lnTo>
                    <a:pt x="1712" y="7713"/>
                  </a:lnTo>
                  <a:lnTo>
                    <a:pt x="1653" y="7630"/>
                  </a:lnTo>
                  <a:lnTo>
                    <a:pt x="1559" y="7481"/>
                  </a:lnTo>
                  <a:lnTo>
                    <a:pt x="1499" y="7363"/>
                  </a:lnTo>
                  <a:lnTo>
                    <a:pt x="1332" y="7016"/>
                  </a:lnTo>
                  <a:lnTo>
                    <a:pt x="1207" y="6813"/>
                  </a:lnTo>
                  <a:lnTo>
                    <a:pt x="1072" y="6654"/>
                  </a:lnTo>
                  <a:lnTo>
                    <a:pt x="958" y="6495"/>
                  </a:lnTo>
                  <a:lnTo>
                    <a:pt x="875" y="6420"/>
                  </a:lnTo>
                  <a:lnTo>
                    <a:pt x="683" y="6358"/>
                  </a:lnTo>
                  <a:lnTo>
                    <a:pt x="577" y="6210"/>
                  </a:lnTo>
                  <a:lnTo>
                    <a:pt x="392" y="6183"/>
                  </a:lnTo>
                  <a:lnTo>
                    <a:pt x="270" y="6084"/>
                  </a:lnTo>
                  <a:lnTo>
                    <a:pt x="131" y="5971"/>
                  </a:lnTo>
                  <a:lnTo>
                    <a:pt x="79" y="5813"/>
                  </a:lnTo>
                  <a:lnTo>
                    <a:pt x="38" y="5703"/>
                  </a:lnTo>
                  <a:lnTo>
                    <a:pt x="0" y="5602"/>
                  </a:lnTo>
                  <a:lnTo>
                    <a:pt x="115" y="5491"/>
                  </a:lnTo>
                  <a:lnTo>
                    <a:pt x="268" y="5348"/>
                  </a:lnTo>
                  <a:lnTo>
                    <a:pt x="330" y="5224"/>
                  </a:lnTo>
                  <a:lnTo>
                    <a:pt x="413" y="5153"/>
                  </a:lnTo>
                  <a:lnTo>
                    <a:pt x="602" y="5033"/>
                  </a:lnTo>
                  <a:lnTo>
                    <a:pt x="653" y="4916"/>
                  </a:lnTo>
                  <a:lnTo>
                    <a:pt x="542" y="4875"/>
                  </a:lnTo>
                  <a:lnTo>
                    <a:pt x="350" y="4849"/>
                  </a:lnTo>
                  <a:lnTo>
                    <a:pt x="233" y="4810"/>
                  </a:lnTo>
                  <a:lnTo>
                    <a:pt x="173" y="4693"/>
                  </a:lnTo>
                  <a:lnTo>
                    <a:pt x="132" y="4589"/>
                  </a:lnTo>
                  <a:lnTo>
                    <a:pt x="236" y="4435"/>
                  </a:lnTo>
                  <a:lnTo>
                    <a:pt x="363" y="4279"/>
                  </a:lnTo>
                  <a:lnTo>
                    <a:pt x="464" y="4141"/>
                  </a:lnTo>
                  <a:lnTo>
                    <a:pt x="722" y="3881"/>
                  </a:lnTo>
                  <a:lnTo>
                    <a:pt x="837" y="3725"/>
                  </a:lnTo>
                  <a:lnTo>
                    <a:pt x="878" y="3658"/>
                  </a:lnTo>
                  <a:lnTo>
                    <a:pt x="1105" y="3567"/>
                  </a:lnTo>
                  <a:lnTo>
                    <a:pt x="1275" y="3479"/>
                  </a:lnTo>
                  <a:lnTo>
                    <a:pt x="1338" y="3385"/>
                  </a:lnTo>
                  <a:lnTo>
                    <a:pt x="1359" y="3295"/>
                  </a:lnTo>
                  <a:lnTo>
                    <a:pt x="1523" y="3201"/>
                  </a:lnTo>
                  <a:lnTo>
                    <a:pt x="1707" y="3072"/>
                  </a:lnTo>
                  <a:cubicBezTo>
                    <a:pt x="1704" y="3016"/>
                    <a:pt x="1711" y="2960"/>
                    <a:pt x="1728" y="2906"/>
                  </a:cubicBezTo>
                  <a:cubicBezTo>
                    <a:pt x="1757" y="2814"/>
                    <a:pt x="1814" y="2727"/>
                    <a:pt x="1896" y="2650"/>
                  </a:cubicBezTo>
                  <a:cubicBezTo>
                    <a:pt x="1934" y="2572"/>
                    <a:pt x="1938" y="2488"/>
                    <a:pt x="1906" y="2408"/>
                  </a:cubicBezTo>
                  <a:cubicBezTo>
                    <a:pt x="1883" y="2352"/>
                    <a:pt x="1843" y="2298"/>
                    <a:pt x="1815" y="2242"/>
                  </a:cubicBezTo>
                  <a:cubicBezTo>
                    <a:pt x="1790" y="2191"/>
                    <a:pt x="1776" y="2138"/>
                    <a:pt x="1774" y="2083"/>
                  </a:cubicBezTo>
                  <a:lnTo>
                    <a:pt x="1774" y="1918"/>
                  </a:lnTo>
                  <a:lnTo>
                    <a:pt x="1753" y="1808"/>
                  </a:lnTo>
                  <a:lnTo>
                    <a:pt x="1638" y="1656"/>
                  </a:lnTo>
                  <a:lnTo>
                    <a:pt x="1493" y="1546"/>
                  </a:lnTo>
                  <a:lnTo>
                    <a:pt x="1587" y="1443"/>
                  </a:lnTo>
                  <a:lnTo>
                    <a:pt x="1656" y="1310"/>
                  </a:lnTo>
                  <a:lnTo>
                    <a:pt x="1459" y="1199"/>
                  </a:lnTo>
                  <a:lnTo>
                    <a:pt x="1280" y="1115"/>
                  </a:lnTo>
                  <a:lnTo>
                    <a:pt x="1083" y="1076"/>
                  </a:lnTo>
                  <a:lnTo>
                    <a:pt x="968" y="1103"/>
                  </a:lnTo>
                  <a:lnTo>
                    <a:pt x="869" y="101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55" name="iśliďe"/>
            <p:cNvSpPr/>
            <p:nvPr/>
          </p:nvSpPr>
          <p:spPr>
            <a:xfrm>
              <a:off x="5060" y="6813"/>
              <a:ext cx="148" cy="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25" y="3547"/>
                  </a:moveTo>
                  <a:lnTo>
                    <a:pt x="5676" y="1626"/>
                  </a:lnTo>
                  <a:lnTo>
                    <a:pt x="3209" y="0"/>
                  </a:lnTo>
                  <a:lnTo>
                    <a:pt x="1176" y="1709"/>
                  </a:lnTo>
                  <a:lnTo>
                    <a:pt x="993" y="6809"/>
                  </a:lnTo>
                  <a:lnTo>
                    <a:pt x="0" y="9230"/>
                  </a:lnTo>
                  <a:lnTo>
                    <a:pt x="146" y="11719"/>
                  </a:lnTo>
                  <a:lnTo>
                    <a:pt x="1232" y="14861"/>
                  </a:lnTo>
                  <a:lnTo>
                    <a:pt x="2757" y="16925"/>
                  </a:lnTo>
                  <a:lnTo>
                    <a:pt x="4617" y="16204"/>
                  </a:lnTo>
                  <a:lnTo>
                    <a:pt x="6205" y="18329"/>
                  </a:lnTo>
                  <a:lnTo>
                    <a:pt x="6765" y="21054"/>
                  </a:lnTo>
                  <a:lnTo>
                    <a:pt x="9338" y="21600"/>
                  </a:lnTo>
                  <a:lnTo>
                    <a:pt x="10638" y="20386"/>
                  </a:lnTo>
                  <a:lnTo>
                    <a:pt x="12868" y="19239"/>
                  </a:lnTo>
                  <a:cubicBezTo>
                    <a:pt x="13384" y="19258"/>
                    <a:pt x="13900" y="19258"/>
                    <a:pt x="14416" y="19239"/>
                  </a:cubicBezTo>
                  <a:cubicBezTo>
                    <a:pt x="15695" y="19193"/>
                    <a:pt x="16971" y="19031"/>
                    <a:pt x="18242" y="18754"/>
                  </a:cubicBezTo>
                  <a:lnTo>
                    <a:pt x="20946" y="19118"/>
                  </a:lnTo>
                  <a:lnTo>
                    <a:pt x="21600" y="16751"/>
                  </a:lnTo>
                  <a:lnTo>
                    <a:pt x="17600" y="16751"/>
                  </a:lnTo>
                  <a:lnTo>
                    <a:pt x="14802" y="15172"/>
                  </a:lnTo>
                  <a:lnTo>
                    <a:pt x="13214" y="10808"/>
                  </a:lnTo>
                  <a:lnTo>
                    <a:pt x="11408" y="9230"/>
                  </a:lnTo>
                  <a:lnTo>
                    <a:pt x="9731" y="7773"/>
                  </a:lnTo>
                  <a:lnTo>
                    <a:pt x="9139" y="5420"/>
                  </a:lnTo>
                  <a:lnTo>
                    <a:pt x="7225" y="3547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56" name="î$ḷíḍé"/>
            <p:cNvSpPr/>
            <p:nvPr/>
          </p:nvSpPr>
          <p:spPr>
            <a:xfrm>
              <a:off x="5236" y="6764"/>
              <a:ext cx="93" cy="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19" y="0"/>
                  </a:moveTo>
                  <a:lnTo>
                    <a:pt x="5026" y="117"/>
                  </a:lnTo>
                  <a:cubicBezTo>
                    <a:pt x="4484" y="789"/>
                    <a:pt x="3941" y="1461"/>
                    <a:pt x="3399" y="2133"/>
                  </a:cubicBezTo>
                  <a:cubicBezTo>
                    <a:pt x="2857" y="2805"/>
                    <a:pt x="2314" y="3476"/>
                    <a:pt x="1772" y="4148"/>
                  </a:cubicBezTo>
                  <a:lnTo>
                    <a:pt x="4542" y="6577"/>
                  </a:lnTo>
                  <a:lnTo>
                    <a:pt x="3392" y="10753"/>
                  </a:lnTo>
                  <a:lnTo>
                    <a:pt x="0" y="11818"/>
                  </a:lnTo>
                  <a:lnTo>
                    <a:pt x="1581" y="16345"/>
                  </a:lnTo>
                  <a:lnTo>
                    <a:pt x="4913" y="16345"/>
                  </a:lnTo>
                  <a:lnTo>
                    <a:pt x="7757" y="19148"/>
                  </a:lnTo>
                  <a:lnTo>
                    <a:pt x="10993" y="21600"/>
                  </a:lnTo>
                  <a:lnTo>
                    <a:pt x="14223" y="19761"/>
                  </a:lnTo>
                  <a:lnTo>
                    <a:pt x="14972" y="14169"/>
                  </a:lnTo>
                  <a:lnTo>
                    <a:pt x="18108" y="8928"/>
                  </a:lnTo>
                  <a:lnTo>
                    <a:pt x="21600" y="7876"/>
                  </a:lnTo>
                  <a:lnTo>
                    <a:pt x="21600" y="3101"/>
                  </a:lnTo>
                  <a:lnTo>
                    <a:pt x="19411" y="1378"/>
                  </a:lnTo>
                  <a:lnTo>
                    <a:pt x="17621" y="692"/>
                  </a:lnTo>
                  <a:lnTo>
                    <a:pt x="12533" y="2093"/>
                  </a:lnTo>
                  <a:lnTo>
                    <a:pt x="10949" y="1393"/>
                  </a:lnTo>
                  <a:lnTo>
                    <a:pt x="8319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57" name="îṧľîḓê"/>
            <p:cNvSpPr/>
            <p:nvPr/>
          </p:nvSpPr>
          <p:spPr>
            <a:xfrm>
              <a:off x="6231" y="4044"/>
              <a:ext cx="1918" cy="2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05" y="1298"/>
                  </a:moveTo>
                  <a:lnTo>
                    <a:pt x="11748" y="1386"/>
                  </a:lnTo>
                  <a:lnTo>
                    <a:pt x="11649" y="1501"/>
                  </a:lnTo>
                  <a:lnTo>
                    <a:pt x="11657" y="1629"/>
                  </a:lnTo>
                  <a:lnTo>
                    <a:pt x="11744" y="1704"/>
                  </a:lnTo>
                  <a:lnTo>
                    <a:pt x="11765" y="1791"/>
                  </a:lnTo>
                  <a:lnTo>
                    <a:pt x="11622" y="1915"/>
                  </a:lnTo>
                  <a:lnTo>
                    <a:pt x="11470" y="2059"/>
                  </a:lnTo>
                  <a:lnTo>
                    <a:pt x="11326" y="2096"/>
                  </a:lnTo>
                  <a:lnTo>
                    <a:pt x="11204" y="2078"/>
                  </a:lnTo>
                  <a:lnTo>
                    <a:pt x="10972" y="2003"/>
                  </a:lnTo>
                  <a:lnTo>
                    <a:pt x="10824" y="1959"/>
                  </a:lnTo>
                  <a:lnTo>
                    <a:pt x="10659" y="1903"/>
                  </a:lnTo>
                  <a:lnTo>
                    <a:pt x="10370" y="1872"/>
                  </a:lnTo>
                  <a:lnTo>
                    <a:pt x="10297" y="1768"/>
                  </a:lnTo>
                  <a:lnTo>
                    <a:pt x="10194" y="1639"/>
                  </a:lnTo>
                  <a:lnTo>
                    <a:pt x="10095" y="1497"/>
                  </a:lnTo>
                  <a:lnTo>
                    <a:pt x="9893" y="1403"/>
                  </a:lnTo>
                  <a:lnTo>
                    <a:pt x="9738" y="1384"/>
                  </a:lnTo>
                  <a:lnTo>
                    <a:pt x="9487" y="1311"/>
                  </a:lnTo>
                  <a:lnTo>
                    <a:pt x="9256" y="1311"/>
                  </a:lnTo>
                  <a:lnTo>
                    <a:pt x="9130" y="1305"/>
                  </a:lnTo>
                  <a:lnTo>
                    <a:pt x="9053" y="1242"/>
                  </a:lnTo>
                  <a:lnTo>
                    <a:pt x="8911" y="1116"/>
                  </a:lnTo>
                  <a:lnTo>
                    <a:pt x="8694" y="947"/>
                  </a:lnTo>
                  <a:lnTo>
                    <a:pt x="8636" y="849"/>
                  </a:lnTo>
                  <a:lnTo>
                    <a:pt x="8687" y="761"/>
                  </a:lnTo>
                  <a:lnTo>
                    <a:pt x="8783" y="636"/>
                  </a:lnTo>
                  <a:lnTo>
                    <a:pt x="8776" y="548"/>
                  </a:lnTo>
                  <a:lnTo>
                    <a:pt x="8704" y="440"/>
                  </a:lnTo>
                  <a:lnTo>
                    <a:pt x="8651" y="369"/>
                  </a:lnTo>
                  <a:lnTo>
                    <a:pt x="8694" y="263"/>
                  </a:lnTo>
                  <a:lnTo>
                    <a:pt x="8750" y="213"/>
                  </a:lnTo>
                  <a:lnTo>
                    <a:pt x="8706" y="120"/>
                  </a:lnTo>
                  <a:lnTo>
                    <a:pt x="8574" y="53"/>
                  </a:lnTo>
                  <a:lnTo>
                    <a:pt x="8473" y="0"/>
                  </a:lnTo>
                  <a:lnTo>
                    <a:pt x="8301" y="31"/>
                  </a:lnTo>
                  <a:lnTo>
                    <a:pt x="8038" y="123"/>
                  </a:lnTo>
                  <a:lnTo>
                    <a:pt x="7831" y="167"/>
                  </a:lnTo>
                  <a:lnTo>
                    <a:pt x="7542" y="204"/>
                  </a:lnTo>
                  <a:lnTo>
                    <a:pt x="7323" y="198"/>
                  </a:lnTo>
                  <a:lnTo>
                    <a:pt x="7098" y="173"/>
                  </a:lnTo>
                  <a:lnTo>
                    <a:pt x="6861" y="167"/>
                  </a:lnTo>
                  <a:lnTo>
                    <a:pt x="6735" y="117"/>
                  </a:lnTo>
                  <a:lnTo>
                    <a:pt x="6538" y="97"/>
                  </a:lnTo>
                  <a:lnTo>
                    <a:pt x="6405" y="145"/>
                  </a:lnTo>
                  <a:lnTo>
                    <a:pt x="6221" y="214"/>
                  </a:lnTo>
                  <a:lnTo>
                    <a:pt x="6040" y="224"/>
                  </a:lnTo>
                  <a:lnTo>
                    <a:pt x="5774" y="295"/>
                  </a:lnTo>
                  <a:lnTo>
                    <a:pt x="5503" y="389"/>
                  </a:lnTo>
                  <a:lnTo>
                    <a:pt x="5346" y="481"/>
                  </a:lnTo>
                  <a:lnTo>
                    <a:pt x="5159" y="600"/>
                  </a:lnTo>
                  <a:lnTo>
                    <a:pt x="4994" y="675"/>
                  </a:lnTo>
                  <a:cubicBezTo>
                    <a:pt x="4958" y="685"/>
                    <a:pt x="4920" y="693"/>
                    <a:pt x="4883" y="698"/>
                  </a:cubicBezTo>
                  <a:cubicBezTo>
                    <a:pt x="4849" y="702"/>
                    <a:pt x="4815" y="704"/>
                    <a:pt x="4781" y="704"/>
                  </a:cubicBezTo>
                  <a:lnTo>
                    <a:pt x="4638" y="679"/>
                  </a:lnTo>
                  <a:lnTo>
                    <a:pt x="4547" y="675"/>
                  </a:lnTo>
                  <a:lnTo>
                    <a:pt x="4417" y="656"/>
                  </a:lnTo>
                  <a:lnTo>
                    <a:pt x="4244" y="637"/>
                  </a:lnTo>
                  <a:lnTo>
                    <a:pt x="4107" y="562"/>
                  </a:lnTo>
                  <a:lnTo>
                    <a:pt x="3988" y="482"/>
                  </a:lnTo>
                  <a:lnTo>
                    <a:pt x="3873" y="464"/>
                  </a:lnTo>
                  <a:lnTo>
                    <a:pt x="3807" y="533"/>
                  </a:lnTo>
                  <a:lnTo>
                    <a:pt x="3751" y="608"/>
                  </a:lnTo>
                  <a:lnTo>
                    <a:pt x="3646" y="730"/>
                  </a:lnTo>
                  <a:lnTo>
                    <a:pt x="3580" y="822"/>
                  </a:lnTo>
                  <a:lnTo>
                    <a:pt x="3480" y="939"/>
                  </a:lnTo>
                  <a:lnTo>
                    <a:pt x="3212" y="1058"/>
                  </a:lnTo>
                  <a:lnTo>
                    <a:pt x="2961" y="1162"/>
                  </a:lnTo>
                  <a:lnTo>
                    <a:pt x="2882" y="1237"/>
                  </a:lnTo>
                  <a:lnTo>
                    <a:pt x="2746" y="1325"/>
                  </a:lnTo>
                  <a:lnTo>
                    <a:pt x="2704" y="1430"/>
                  </a:lnTo>
                  <a:lnTo>
                    <a:pt x="2576" y="1610"/>
                  </a:lnTo>
                  <a:lnTo>
                    <a:pt x="2532" y="1707"/>
                  </a:lnTo>
                  <a:lnTo>
                    <a:pt x="2566" y="1826"/>
                  </a:lnTo>
                  <a:lnTo>
                    <a:pt x="2573" y="1918"/>
                  </a:lnTo>
                  <a:lnTo>
                    <a:pt x="2559" y="2012"/>
                  </a:lnTo>
                  <a:lnTo>
                    <a:pt x="2544" y="2114"/>
                  </a:lnTo>
                  <a:lnTo>
                    <a:pt x="2436" y="2195"/>
                  </a:lnTo>
                  <a:lnTo>
                    <a:pt x="2269" y="2330"/>
                  </a:lnTo>
                  <a:lnTo>
                    <a:pt x="2091" y="2512"/>
                  </a:lnTo>
                  <a:lnTo>
                    <a:pt x="1925" y="2605"/>
                  </a:lnTo>
                  <a:lnTo>
                    <a:pt x="1797" y="2653"/>
                  </a:lnTo>
                  <a:lnTo>
                    <a:pt x="1647" y="2722"/>
                  </a:lnTo>
                  <a:lnTo>
                    <a:pt x="1528" y="2808"/>
                  </a:lnTo>
                  <a:lnTo>
                    <a:pt x="1447" y="2931"/>
                  </a:lnTo>
                  <a:lnTo>
                    <a:pt x="1332" y="3038"/>
                  </a:lnTo>
                  <a:lnTo>
                    <a:pt x="1173" y="3213"/>
                  </a:lnTo>
                  <a:lnTo>
                    <a:pt x="1030" y="3388"/>
                  </a:lnTo>
                  <a:lnTo>
                    <a:pt x="1001" y="3475"/>
                  </a:lnTo>
                  <a:lnTo>
                    <a:pt x="951" y="3585"/>
                  </a:lnTo>
                  <a:lnTo>
                    <a:pt x="845" y="3723"/>
                  </a:lnTo>
                  <a:lnTo>
                    <a:pt x="700" y="3911"/>
                  </a:lnTo>
                  <a:lnTo>
                    <a:pt x="650" y="4048"/>
                  </a:lnTo>
                  <a:lnTo>
                    <a:pt x="448" y="4221"/>
                  </a:lnTo>
                  <a:lnTo>
                    <a:pt x="410" y="4305"/>
                  </a:lnTo>
                  <a:lnTo>
                    <a:pt x="349" y="4386"/>
                  </a:lnTo>
                  <a:lnTo>
                    <a:pt x="269" y="4455"/>
                  </a:lnTo>
                  <a:lnTo>
                    <a:pt x="232" y="4555"/>
                  </a:lnTo>
                  <a:lnTo>
                    <a:pt x="226" y="4651"/>
                  </a:lnTo>
                  <a:lnTo>
                    <a:pt x="176" y="4751"/>
                  </a:lnTo>
                  <a:lnTo>
                    <a:pt x="156" y="4813"/>
                  </a:lnTo>
                  <a:lnTo>
                    <a:pt x="163" y="4888"/>
                  </a:lnTo>
                  <a:lnTo>
                    <a:pt x="220" y="5002"/>
                  </a:lnTo>
                  <a:lnTo>
                    <a:pt x="292" y="5121"/>
                  </a:lnTo>
                  <a:lnTo>
                    <a:pt x="355" y="5258"/>
                  </a:lnTo>
                  <a:lnTo>
                    <a:pt x="369" y="5453"/>
                  </a:lnTo>
                  <a:lnTo>
                    <a:pt x="413" y="5578"/>
                  </a:lnTo>
                  <a:lnTo>
                    <a:pt x="477" y="5695"/>
                  </a:lnTo>
                  <a:lnTo>
                    <a:pt x="477" y="5825"/>
                  </a:lnTo>
                  <a:lnTo>
                    <a:pt x="441" y="5944"/>
                  </a:lnTo>
                  <a:lnTo>
                    <a:pt x="405" y="6019"/>
                  </a:lnTo>
                  <a:lnTo>
                    <a:pt x="391" y="6138"/>
                  </a:lnTo>
                  <a:lnTo>
                    <a:pt x="355" y="6250"/>
                  </a:lnTo>
                  <a:lnTo>
                    <a:pt x="307" y="6323"/>
                  </a:lnTo>
                  <a:lnTo>
                    <a:pt x="280" y="6392"/>
                  </a:lnTo>
                  <a:lnTo>
                    <a:pt x="215" y="6459"/>
                  </a:lnTo>
                  <a:lnTo>
                    <a:pt x="80" y="6545"/>
                  </a:lnTo>
                  <a:lnTo>
                    <a:pt x="0" y="6592"/>
                  </a:lnTo>
                  <a:lnTo>
                    <a:pt x="0" y="6680"/>
                  </a:lnTo>
                  <a:lnTo>
                    <a:pt x="74" y="6761"/>
                  </a:lnTo>
                  <a:lnTo>
                    <a:pt x="110" y="6891"/>
                  </a:lnTo>
                  <a:lnTo>
                    <a:pt x="117" y="7009"/>
                  </a:lnTo>
                  <a:lnTo>
                    <a:pt x="117" y="7138"/>
                  </a:lnTo>
                  <a:lnTo>
                    <a:pt x="61" y="7213"/>
                  </a:lnTo>
                  <a:lnTo>
                    <a:pt x="54" y="7299"/>
                  </a:lnTo>
                  <a:lnTo>
                    <a:pt x="185" y="7447"/>
                  </a:lnTo>
                  <a:lnTo>
                    <a:pt x="278" y="7578"/>
                  </a:lnTo>
                  <a:lnTo>
                    <a:pt x="459" y="7641"/>
                  </a:lnTo>
                  <a:lnTo>
                    <a:pt x="564" y="7676"/>
                  </a:lnTo>
                  <a:lnTo>
                    <a:pt x="670" y="7805"/>
                  </a:lnTo>
                  <a:lnTo>
                    <a:pt x="779" y="7951"/>
                  </a:lnTo>
                  <a:lnTo>
                    <a:pt x="880" y="8070"/>
                  </a:lnTo>
                  <a:lnTo>
                    <a:pt x="1010" y="8216"/>
                  </a:lnTo>
                  <a:lnTo>
                    <a:pt x="1152" y="8321"/>
                  </a:lnTo>
                  <a:lnTo>
                    <a:pt x="1238" y="8546"/>
                  </a:lnTo>
                  <a:lnTo>
                    <a:pt x="1195" y="8652"/>
                  </a:lnTo>
                  <a:lnTo>
                    <a:pt x="1275" y="8822"/>
                  </a:lnTo>
                  <a:lnTo>
                    <a:pt x="1378" y="8876"/>
                  </a:lnTo>
                  <a:lnTo>
                    <a:pt x="1513" y="8970"/>
                  </a:lnTo>
                  <a:lnTo>
                    <a:pt x="1679" y="9195"/>
                  </a:lnTo>
                  <a:lnTo>
                    <a:pt x="1843" y="9284"/>
                  </a:lnTo>
                  <a:lnTo>
                    <a:pt x="1963" y="9393"/>
                  </a:lnTo>
                  <a:lnTo>
                    <a:pt x="2026" y="9468"/>
                  </a:lnTo>
                  <a:lnTo>
                    <a:pt x="2137" y="9480"/>
                  </a:lnTo>
                  <a:lnTo>
                    <a:pt x="2185" y="9549"/>
                  </a:lnTo>
                  <a:lnTo>
                    <a:pt x="2387" y="9655"/>
                  </a:lnTo>
                  <a:lnTo>
                    <a:pt x="2546" y="9722"/>
                  </a:lnTo>
                  <a:lnTo>
                    <a:pt x="2676" y="9747"/>
                  </a:lnTo>
                  <a:lnTo>
                    <a:pt x="2864" y="9801"/>
                  </a:lnTo>
                  <a:lnTo>
                    <a:pt x="3059" y="9868"/>
                  </a:lnTo>
                  <a:lnTo>
                    <a:pt x="3321" y="9803"/>
                  </a:lnTo>
                  <a:lnTo>
                    <a:pt x="3355" y="9741"/>
                  </a:lnTo>
                  <a:lnTo>
                    <a:pt x="3514" y="9656"/>
                  </a:lnTo>
                  <a:lnTo>
                    <a:pt x="3671" y="9656"/>
                  </a:lnTo>
                  <a:lnTo>
                    <a:pt x="3834" y="9668"/>
                  </a:lnTo>
                  <a:lnTo>
                    <a:pt x="3928" y="9618"/>
                  </a:lnTo>
                  <a:lnTo>
                    <a:pt x="4065" y="9568"/>
                  </a:lnTo>
                  <a:lnTo>
                    <a:pt x="4183" y="9562"/>
                  </a:lnTo>
                  <a:lnTo>
                    <a:pt x="4264" y="9614"/>
                  </a:lnTo>
                  <a:lnTo>
                    <a:pt x="4399" y="9656"/>
                  </a:lnTo>
                  <a:lnTo>
                    <a:pt x="4491" y="9685"/>
                  </a:lnTo>
                  <a:lnTo>
                    <a:pt x="4570" y="9697"/>
                  </a:lnTo>
                  <a:lnTo>
                    <a:pt x="4741" y="9672"/>
                  </a:lnTo>
                  <a:lnTo>
                    <a:pt x="4835" y="9629"/>
                  </a:lnTo>
                  <a:lnTo>
                    <a:pt x="5049" y="9541"/>
                  </a:lnTo>
                  <a:lnTo>
                    <a:pt x="5236" y="9504"/>
                  </a:lnTo>
                  <a:lnTo>
                    <a:pt x="5409" y="9560"/>
                  </a:lnTo>
                  <a:lnTo>
                    <a:pt x="5568" y="9456"/>
                  </a:lnTo>
                  <a:lnTo>
                    <a:pt x="5900" y="9362"/>
                  </a:lnTo>
                  <a:lnTo>
                    <a:pt x="6211" y="9231"/>
                  </a:lnTo>
                  <a:lnTo>
                    <a:pt x="6387" y="9206"/>
                  </a:lnTo>
                  <a:lnTo>
                    <a:pt x="6552" y="9212"/>
                  </a:lnTo>
                  <a:lnTo>
                    <a:pt x="6746" y="9256"/>
                  </a:lnTo>
                  <a:lnTo>
                    <a:pt x="6865" y="9309"/>
                  </a:lnTo>
                  <a:lnTo>
                    <a:pt x="6951" y="9353"/>
                  </a:lnTo>
                  <a:lnTo>
                    <a:pt x="7023" y="9409"/>
                  </a:lnTo>
                  <a:lnTo>
                    <a:pt x="7103" y="9497"/>
                  </a:lnTo>
                  <a:lnTo>
                    <a:pt x="7134" y="9626"/>
                  </a:lnTo>
                  <a:lnTo>
                    <a:pt x="7148" y="9713"/>
                  </a:lnTo>
                  <a:lnTo>
                    <a:pt x="7170" y="9786"/>
                  </a:lnTo>
                  <a:lnTo>
                    <a:pt x="7298" y="9829"/>
                  </a:lnTo>
                  <a:lnTo>
                    <a:pt x="7435" y="9842"/>
                  </a:lnTo>
                  <a:lnTo>
                    <a:pt x="7584" y="9786"/>
                  </a:lnTo>
                  <a:lnTo>
                    <a:pt x="7980" y="9786"/>
                  </a:lnTo>
                  <a:lnTo>
                    <a:pt x="8202" y="9831"/>
                  </a:lnTo>
                  <a:lnTo>
                    <a:pt x="8289" y="9968"/>
                  </a:lnTo>
                  <a:lnTo>
                    <a:pt x="8455" y="10087"/>
                  </a:lnTo>
                  <a:lnTo>
                    <a:pt x="8491" y="10175"/>
                  </a:lnTo>
                  <a:lnTo>
                    <a:pt x="8498" y="10323"/>
                  </a:lnTo>
                  <a:lnTo>
                    <a:pt x="8534" y="10455"/>
                  </a:lnTo>
                  <a:lnTo>
                    <a:pt x="8534" y="10567"/>
                  </a:lnTo>
                  <a:lnTo>
                    <a:pt x="8486" y="10709"/>
                  </a:lnTo>
                  <a:lnTo>
                    <a:pt x="8438" y="10877"/>
                  </a:lnTo>
                  <a:lnTo>
                    <a:pt x="8421" y="11008"/>
                  </a:lnTo>
                  <a:lnTo>
                    <a:pt x="8356" y="11171"/>
                  </a:lnTo>
                  <a:lnTo>
                    <a:pt x="8236" y="11348"/>
                  </a:lnTo>
                  <a:lnTo>
                    <a:pt x="8272" y="11458"/>
                  </a:lnTo>
                  <a:lnTo>
                    <a:pt x="8279" y="11545"/>
                  </a:lnTo>
                  <a:lnTo>
                    <a:pt x="8322" y="11649"/>
                  </a:lnTo>
                  <a:lnTo>
                    <a:pt x="8387" y="11749"/>
                  </a:lnTo>
                  <a:lnTo>
                    <a:pt x="8437" y="11849"/>
                  </a:lnTo>
                  <a:lnTo>
                    <a:pt x="8567" y="11936"/>
                  </a:lnTo>
                  <a:lnTo>
                    <a:pt x="8726" y="12086"/>
                  </a:lnTo>
                  <a:lnTo>
                    <a:pt x="8935" y="12257"/>
                  </a:lnTo>
                  <a:lnTo>
                    <a:pt x="9193" y="12538"/>
                  </a:lnTo>
                  <a:lnTo>
                    <a:pt x="9222" y="12667"/>
                  </a:lnTo>
                  <a:lnTo>
                    <a:pt x="9215" y="12761"/>
                  </a:lnTo>
                  <a:lnTo>
                    <a:pt x="9229" y="12888"/>
                  </a:lnTo>
                  <a:lnTo>
                    <a:pt x="9266" y="13018"/>
                  </a:lnTo>
                  <a:lnTo>
                    <a:pt x="9302" y="13097"/>
                  </a:lnTo>
                  <a:lnTo>
                    <a:pt x="9403" y="13235"/>
                  </a:lnTo>
                  <a:lnTo>
                    <a:pt x="9453" y="13316"/>
                  </a:lnTo>
                  <a:lnTo>
                    <a:pt x="9566" y="13451"/>
                  </a:lnTo>
                  <a:lnTo>
                    <a:pt x="9766" y="13633"/>
                  </a:lnTo>
                  <a:lnTo>
                    <a:pt x="9692" y="13770"/>
                  </a:lnTo>
                  <a:lnTo>
                    <a:pt x="9591" y="13864"/>
                  </a:lnTo>
                  <a:lnTo>
                    <a:pt x="9591" y="13962"/>
                  </a:lnTo>
                  <a:lnTo>
                    <a:pt x="9620" y="14068"/>
                  </a:lnTo>
                  <a:lnTo>
                    <a:pt x="9710" y="14197"/>
                  </a:lnTo>
                  <a:lnTo>
                    <a:pt x="9780" y="14370"/>
                  </a:lnTo>
                  <a:lnTo>
                    <a:pt x="9795" y="14482"/>
                  </a:lnTo>
                  <a:lnTo>
                    <a:pt x="9802" y="14588"/>
                  </a:lnTo>
                  <a:lnTo>
                    <a:pt x="9775" y="14690"/>
                  </a:lnTo>
                  <a:lnTo>
                    <a:pt x="9739" y="14790"/>
                  </a:lnTo>
                  <a:lnTo>
                    <a:pt x="9667" y="14915"/>
                  </a:lnTo>
                  <a:lnTo>
                    <a:pt x="9609" y="15021"/>
                  </a:lnTo>
                  <a:lnTo>
                    <a:pt x="9530" y="15132"/>
                  </a:lnTo>
                  <a:lnTo>
                    <a:pt x="9479" y="15276"/>
                  </a:lnTo>
                  <a:lnTo>
                    <a:pt x="9395" y="15443"/>
                  </a:lnTo>
                  <a:lnTo>
                    <a:pt x="9345" y="15586"/>
                  </a:lnTo>
                  <a:lnTo>
                    <a:pt x="9275" y="15726"/>
                  </a:lnTo>
                  <a:lnTo>
                    <a:pt x="9162" y="15929"/>
                  </a:lnTo>
                  <a:lnTo>
                    <a:pt x="9125" y="16060"/>
                  </a:lnTo>
                  <a:lnTo>
                    <a:pt x="9118" y="16204"/>
                  </a:lnTo>
                  <a:lnTo>
                    <a:pt x="9133" y="16366"/>
                  </a:lnTo>
                  <a:lnTo>
                    <a:pt x="9145" y="16558"/>
                  </a:lnTo>
                  <a:lnTo>
                    <a:pt x="9224" y="16671"/>
                  </a:lnTo>
                  <a:lnTo>
                    <a:pt x="9275" y="16808"/>
                  </a:lnTo>
                  <a:lnTo>
                    <a:pt x="9364" y="16942"/>
                  </a:lnTo>
                  <a:lnTo>
                    <a:pt x="9448" y="17105"/>
                  </a:lnTo>
                  <a:lnTo>
                    <a:pt x="9540" y="17211"/>
                  </a:lnTo>
                  <a:lnTo>
                    <a:pt x="9663" y="17399"/>
                  </a:lnTo>
                  <a:lnTo>
                    <a:pt x="9739" y="17522"/>
                  </a:lnTo>
                  <a:lnTo>
                    <a:pt x="9826" y="17703"/>
                  </a:lnTo>
                  <a:lnTo>
                    <a:pt x="9978" y="17846"/>
                  </a:lnTo>
                  <a:lnTo>
                    <a:pt x="9978" y="17984"/>
                  </a:lnTo>
                  <a:lnTo>
                    <a:pt x="10014" y="18084"/>
                  </a:lnTo>
                  <a:lnTo>
                    <a:pt x="10050" y="18240"/>
                  </a:lnTo>
                  <a:lnTo>
                    <a:pt x="10081" y="18371"/>
                  </a:lnTo>
                  <a:lnTo>
                    <a:pt x="10146" y="18518"/>
                  </a:lnTo>
                  <a:lnTo>
                    <a:pt x="10197" y="18674"/>
                  </a:lnTo>
                  <a:lnTo>
                    <a:pt x="10223" y="18828"/>
                  </a:lnTo>
                  <a:lnTo>
                    <a:pt x="10173" y="18905"/>
                  </a:lnTo>
                  <a:cubicBezTo>
                    <a:pt x="10161" y="18932"/>
                    <a:pt x="10154" y="18960"/>
                    <a:pt x="10154" y="18989"/>
                  </a:cubicBezTo>
                  <a:cubicBezTo>
                    <a:pt x="10153" y="19050"/>
                    <a:pt x="10179" y="19109"/>
                    <a:pt x="10226" y="19154"/>
                  </a:cubicBezTo>
                  <a:lnTo>
                    <a:pt x="10226" y="19319"/>
                  </a:lnTo>
                  <a:lnTo>
                    <a:pt x="10198" y="19438"/>
                  </a:lnTo>
                  <a:lnTo>
                    <a:pt x="10205" y="19569"/>
                  </a:lnTo>
                  <a:lnTo>
                    <a:pt x="10335" y="19657"/>
                  </a:lnTo>
                  <a:cubicBezTo>
                    <a:pt x="10390" y="19680"/>
                    <a:pt x="10437" y="19714"/>
                    <a:pt x="10472" y="19757"/>
                  </a:cubicBezTo>
                  <a:cubicBezTo>
                    <a:pt x="10520" y="19816"/>
                    <a:pt x="10543" y="19887"/>
                    <a:pt x="10537" y="19959"/>
                  </a:cubicBezTo>
                  <a:cubicBezTo>
                    <a:pt x="10582" y="19972"/>
                    <a:pt x="10624" y="19991"/>
                    <a:pt x="10662" y="20015"/>
                  </a:cubicBezTo>
                  <a:cubicBezTo>
                    <a:pt x="10709" y="20045"/>
                    <a:pt x="10748" y="20083"/>
                    <a:pt x="10778" y="20126"/>
                  </a:cubicBezTo>
                  <a:lnTo>
                    <a:pt x="10833" y="20258"/>
                  </a:lnTo>
                  <a:lnTo>
                    <a:pt x="10886" y="20443"/>
                  </a:lnTo>
                  <a:lnTo>
                    <a:pt x="10987" y="20518"/>
                  </a:lnTo>
                  <a:lnTo>
                    <a:pt x="11146" y="20643"/>
                  </a:lnTo>
                  <a:lnTo>
                    <a:pt x="11228" y="20767"/>
                  </a:lnTo>
                  <a:lnTo>
                    <a:pt x="11192" y="20929"/>
                  </a:lnTo>
                  <a:lnTo>
                    <a:pt x="11116" y="20979"/>
                  </a:lnTo>
                  <a:lnTo>
                    <a:pt x="11094" y="21129"/>
                  </a:lnTo>
                  <a:lnTo>
                    <a:pt x="11138" y="21216"/>
                  </a:lnTo>
                  <a:lnTo>
                    <a:pt x="11232" y="21323"/>
                  </a:lnTo>
                  <a:lnTo>
                    <a:pt x="11296" y="21404"/>
                  </a:lnTo>
                  <a:lnTo>
                    <a:pt x="11398" y="21485"/>
                  </a:lnTo>
                  <a:lnTo>
                    <a:pt x="11510" y="21554"/>
                  </a:lnTo>
                  <a:lnTo>
                    <a:pt x="11611" y="21600"/>
                  </a:lnTo>
                  <a:lnTo>
                    <a:pt x="11710" y="21587"/>
                  </a:lnTo>
                  <a:lnTo>
                    <a:pt x="11885" y="21519"/>
                  </a:lnTo>
                  <a:lnTo>
                    <a:pt x="12056" y="21494"/>
                  </a:lnTo>
                  <a:lnTo>
                    <a:pt x="12201" y="21481"/>
                  </a:lnTo>
                  <a:lnTo>
                    <a:pt x="12338" y="21418"/>
                  </a:lnTo>
                  <a:lnTo>
                    <a:pt x="12439" y="21389"/>
                  </a:lnTo>
                  <a:lnTo>
                    <a:pt x="12576" y="21408"/>
                  </a:lnTo>
                  <a:lnTo>
                    <a:pt x="12739" y="21426"/>
                  </a:lnTo>
                  <a:lnTo>
                    <a:pt x="12983" y="21499"/>
                  </a:lnTo>
                  <a:lnTo>
                    <a:pt x="13082" y="21535"/>
                  </a:lnTo>
                  <a:lnTo>
                    <a:pt x="13262" y="21478"/>
                  </a:lnTo>
                  <a:lnTo>
                    <a:pt x="13457" y="21372"/>
                  </a:lnTo>
                  <a:lnTo>
                    <a:pt x="13645" y="21293"/>
                  </a:lnTo>
                  <a:lnTo>
                    <a:pt x="13855" y="21184"/>
                  </a:lnTo>
                  <a:lnTo>
                    <a:pt x="13917" y="21124"/>
                  </a:lnTo>
                  <a:lnTo>
                    <a:pt x="14020" y="21112"/>
                  </a:lnTo>
                  <a:lnTo>
                    <a:pt x="14140" y="20918"/>
                  </a:lnTo>
                  <a:lnTo>
                    <a:pt x="14308" y="20841"/>
                  </a:lnTo>
                  <a:lnTo>
                    <a:pt x="14496" y="20735"/>
                  </a:lnTo>
                  <a:lnTo>
                    <a:pt x="14532" y="20631"/>
                  </a:lnTo>
                  <a:cubicBezTo>
                    <a:pt x="14523" y="20597"/>
                    <a:pt x="14526" y="20563"/>
                    <a:pt x="14539" y="20531"/>
                  </a:cubicBezTo>
                  <a:cubicBezTo>
                    <a:pt x="14575" y="20440"/>
                    <a:pt x="14682" y="20384"/>
                    <a:pt x="14791" y="20399"/>
                  </a:cubicBezTo>
                  <a:lnTo>
                    <a:pt x="14996" y="20260"/>
                  </a:lnTo>
                  <a:lnTo>
                    <a:pt x="15107" y="20110"/>
                  </a:lnTo>
                  <a:lnTo>
                    <a:pt x="15150" y="19997"/>
                  </a:lnTo>
                  <a:lnTo>
                    <a:pt x="15186" y="19891"/>
                  </a:lnTo>
                  <a:lnTo>
                    <a:pt x="15369" y="19792"/>
                  </a:lnTo>
                  <a:lnTo>
                    <a:pt x="15454" y="19676"/>
                  </a:lnTo>
                  <a:lnTo>
                    <a:pt x="15576" y="19632"/>
                  </a:lnTo>
                  <a:lnTo>
                    <a:pt x="15638" y="19549"/>
                  </a:lnTo>
                  <a:lnTo>
                    <a:pt x="15609" y="19482"/>
                  </a:lnTo>
                  <a:lnTo>
                    <a:pt x="15554" y="19391"/>
                  </a:lnTo>
                  <a:lnTo>
                    <a:pt x="15540" y="19247"/>
                  </a:lnTo>
                  <a:lnTo>
                    <a:pt x="15594" y="18994"/>
                  </a:lnTo>
                  <a:lnTo>
                    <a:pt x="15680" y="18888"/>
                  </a:lnTo>
                  <a:lnTo>
                    <a:pt x="15783" y="18803"/>
                  </a:lnTo>
                  <a:lnTo>
                    <a:pt x="16108" y="18703"/>
                  </a:lnTo>
                  <a:lnTo>
                    <a:pt x="16294" y="18563"/>
                  </a:lnTo>
                  <a:lnTo>
                    <a:pt x="16356" y="18482"/>
                  </a:lnTo>
                  <a:lnTo>
                    <a:pt x="16450" y="18419"/>
                  </a:lnTo>
                  <a:lnTo>
                    <a:pt x="16505" y="18325"/>
                  </a:lnTo>
                  <a:lnTo>
                    <a:pt x="16541" y="18156"/>
                  </a:lnTo>
                  <a:lnTo>
                    <a:pt x="16548" y="18043"/>
                  </a:lnTo>
                  <a:lnTo>
                    <a:pt x="16548" y="17943"/>
                  </a:lnTo>
                  <a:lnTo>
                    <a:pt x="16457" y="17826"/>
                  </a:lnTo>
                  <a:lnTo>
                    <a:pt x="16334" y="17670"/>
                  </a:lnTo>
                  <a:lnTo>
                    <a:pt x="16240" y="17538"/>
                  </a:lnTo>
                  <a:lnTo>
                    <a:pt x="16254" y="17449"/>
                  </a:lnTo>
                  <a:lnTo>
                    <a:pt x="16304" y="17342"/>
                  </a:lnTo>
                  <a:lnTo>
                    <a:pt x="16369" y="17186"/>
                  </a:lnTo>
                  <a:lnTo>
                    <a:pt x="16451" y="17084"/>
                  </a:lnTo>
                  <a:lnTo>
                    <a:pt x="16585" y="16986"/>
                  </a:lnTo>
                  <a:lnTo>
                    <a:pt x="16672" y="16904"/>
                  </a:lnTo>
                  <a:lnTo>
                    <a:pt x="16819" y="16806"/>
                  </a:lnTo>
                  <a:lnTo>
                    <a:pt x="16908" y="16667"/>
                  </a:lnTo>
                  <a:lnTo>
                    <a:pt x="17014" y="16561"/>
                  </a:lnTo>
                  <a:lnTo>
                    <a:pt x="17093" y="16492"/>
                  </a:lnTo>
                  <a:lnTo>
                    <a:pt x="17208" y="16417"/>
                  </a:lnTo>
                  <a:lnTo>
                    <a:pt x="17512" y="16298"/>
                  </a:lnTo>
                  <a:lnTo>
                    <a:pt x="17764" y="16173"/>
                  </a:lnTo>
                  <a:lnTo>
                    <a:pt x="17834" y="16130"/>
                  </a:lnTo>
                  <a:lnTo>
                    <a:pt x="18026" y="15990"/>
                  </a:lnTo>
                  <a:cubicBezTo>
                    <a:pt x="18082" y="15956"/>
                    <a:pt x="18127" y="15911"/>
                    <a:pt x="18157" y="15859"/>
                  </a:cubicBezTo>
                  <a:cubicBezTo>
                    <a:pt x="18188" y="15803"/>
                    <a:pt x="18203" y="15741"/>
                    <a:pt x="18198" y="15679"/>
                  </a:cubicBezTo>
                  <a:lnTo>
                    <a:pt x="18246" y="15583"/>
                  </a:lnTo>
                  <a:lnTo>
                    <a:pt x="18366" y="15487"/>
                  </a:lnTo>
                  <a:lnTo>
                    <a:pt x="18345" y="15404"/>
                  </a:lnTo>
                  <a:lnTo>
                    <a:pt x="18243" y="15335"/>
                  </a:lnTo>
                  <a:lnTo>
                    <a:pt x="18279" y="15179"/>
                  </a:lnTo>
                  <a:lnTo>
                    <a:pt x="18265" y="15022"/>
                  </a:lnTo>
                  <a:lnTo>
                    <a:pt x="18188" y="14962"/>
                  </a:lnTo>
                  <a:cubicBezTo>
                    <a:pt x="18199" y="14916"/>
                    <a:pt x="18210" y="14869"/>
                    <a:pt x="18222" y="14823"/>
                  </a:cubicBezTo>
                  <a:cubicBezTo>
                    <a:pt x="18246" y="14730"/>
                    <a:pt x="18271" y="14638"/>
                    <a:pt x="18299" y="14547"/>
                  </a:cubicBezTo>
                  <a:lnTo>
                    <a:pt x="18285" y="14483"/>
                  </a:lnTo>
                  <a:lnTo>
                    <a:pt x="18215" y="14353"/>
                  </a:lnTo>
                  <a:lnTo>
                    <a:pt x="18136" y="14247"/>
                  </a:lnTo>
                  <a:lnTo>
                    <a:pt x="18078" y="14173"/>
                  </a:lnTo>
                  <a:lnTo>
                    <a:pt x="18002" y="14079"/>
                  </a:lnTo>
                  <a:lnTo>
                    <a:pt x="17843" y="13717"/>
                  </a:lnTo>
                  <a:lnTo>
                    <a:pt x="17758" y="13550"/>
                  </a:lnTo>
                  <a:lnTo>
                    <a:pt x="17758" y="13409"/>
                  </a:lnTo>
                  <a:lnTo>
                    <a:pt x="17751" y="13334"/>
                  </a:lnTo>
                  <a:lnTo>
                    <a:pt x="17751" y="13215"/>
                  </a:lnTo>
                  <a:lnTo>
                    <a:pt x="17758" y="13096"/>
                  </a:lnTo>
                  <a:lnTo>
                    <a:pt x="17763" y="12990"/>
                  </a:lnTo>
                  <a:lnTo>
                    <a:pt x="17785" y="12871"/>
                  </a:lnTo>
                  <a:lnTo>
                    <a:pt x="17806" y="12777"/>
                  </a:lnTo>
                  <a:lnTo>
                    <a:pt x="17847" y="12656"/>
                  </a:lnTo>
                  <a:lnTo>
                    <a:pt x="17869" y="12508"/>
                  </a:lnTo>
                  <a:lnTo>
                    <a:pt x="17948" y="12397"/>
                  </a:lnTo>
                  <a:lnTo>
                    <a:pt x="17975" y="12341"/>
                  </a:lnTo>
                  <a:lnTo>
                    <a:pt x="18025" y="12266"/>
                  </a:lnTo>
                  <a:lnTo>
                    <a:pt x="18119" y="12160"/>
                  </a:lnTo>
                  <a:lnTo>
                    <a:pt x="18213" y="12103"/>
                  </a:lnTo>
                  <a:lnTo>
                    <a:pt x="18266" y="11989"/>
                  </a:lnTo>
                  <a:lnTo>
                    <a:pt x="18374" y="11916"/>
                  </a:lnTo>
                  <a:lnTo>
                    <a:pt x="18483" y="11840"/>
                  </a:lnTo>
                  <a:lnTo>
                    <a:pt x="18706" y="11666"/>
                  </a:lnTo>
                  <a:lnTo>
                    <a:pt x="18844" y="11494"/>
                  </a:lnTo>
                  <a:lnTo>
                    <a:pt x="18938" y="11331"/>
                  </a:lnTo>
                  <a:lnTo>
                    <a:pt x="19010" y="11281"/>
                  </a:lnTo>
                  <a:lnTo>
                    <a:pt x="19096" y="11194"/>
                  </a:lnTo>
                  <a:lnTo>
                    <a:pt x="19175" y="11131"/>
                  </a:lnTo>
                  <a:lnTo>
                    <a:pt x="19282" y="10996"/>
                  </a:lnTo>
                  <a:lnTo>
                    <a:pt x="19324" y="10940"/>
                  </a:lnTo>
                  <a:lnTo>
                    <a:pt x="19389" y="10872"/>
                  </a:lnTo>
                  <a:lnTo>
                    <a:pt x="19524" y="10799"/>
                  </a:lnTo>
                  <a:cubicBezTo>
                    <a:pt x="19560" y="10778"/>
                    <a:pt x="19596" y="10758"/>
                    <a:pt x="19632" y="10738"/>
                  </a:cubicBezTo>
                  <a:cubicBezTo>
                    <a:pt x="19704" y="10698"/>
                    <a:pt x="19777" y="10660"/>
                    <a:pt x="19849" y="10621"/>
                  </a:cubicBezTo>
                  <a:lnTo>
                    <a:pt x="20001" y="10465"/>
                  </a:lnTo>
                  <a:lnTo>
                    <a:pt x="20044" y="10396"/>
                  </a:lnTo>
                  <a:lnTo>
                    <a:pt x="20145" y="10315"/>
                  </a:lnTo>
                  <a:lnTo>
                    <a:pt x="20246" y="10299"/>
                  </a:lnTo>
                  <a:lnTo>
                    <a:pt x="20366" y="10226"/>
                  </a:lnTo>
                  <a:cubicBezTo>
                    <a:pt x="20392" y="10200"/>
                    <a:pt x="20416" y="10173"/>
                    <a:pt x="20438" y="10144"/>
                  </a:cubicBezTo>
                  <a:cubicBezTo>
                    <a:pt x="20479" y="10093"/>
                    <a:pt x="20513" y="10038"/>
                    <a:pt x="20540" y="9980"/>
                  </a:cubicBezTo>
                  <a:lnTo>
                    <a:pt x="20669" y="9713"/>
                  </a:lnTo>
                  <a:lnTo>
                    <a:pt x="20763" y="9627"/>
                  </a:lnTo>
                  <a:lnTo>
                    <a:pt x="20850" y="9427"/>
                  </a:lnTo>
                  <a:lnTo>
                    <a:pt x="21053" y="9218"/>
                  </a:lnTo>
                  <a:lnTo>
                    <a:pt x="21106" y="9101"/>
                  </a:lnTo>
                  <a:lnTo>
                    <a:pt x="21207" y="8920"/>
                  </a:lnTo>
                  <a:lnTo>
                    <a:pt x="21270" y="8773"/>
                  </a:lnTo>
                  <a:lnTo>
                    <a:pt x="21345" y="8665"/>
                  </a:lnTo>
                  <a:lnTo>
                    <a:pt x="21410" y="8525"/>
                  </a:lnTo>
                  <a:lnTo>
                    <a:pt x="21516" y="8371"/>
                  </a:lnTo>
                  <a:lnTo>
                    <a:pt x="21542" y="8283"/>
                  </a:lnTo>
                  <a:lnTo>
                    <a:pt x="21600" y="8133"/>
                  </a:lnTo>
                  <a:lnTo>
                    <a:pt x="21600" y="8003"/>
                  </a:lnTo>
                  <a:lnTo>
                    <a:pt x="21549" y="7866"/>
                  </a:lnTo>
                  <a:lnTo>
                    <a:pt x="21537" y="7747"/>
                  </a:lnTo>
                  <a:lnTo>
                    <a:pt x="21528" y="7674"/>
                  </a:lnTo>
                  <a:lnTo>
                    <a:pt x="21417" y="7699"/>
                  </a:lnTo>
                  <a:lnTo>
                    <a:pt x="21251" y="7784"/>
                  </a:lnTo>
                  <a:lnTo>
                    <a:pt x="20953" y="7845"/>
                  </a:lnTo>
                  <a:lnTo>
                    <a:pt x="20707" y="7931"/>
                  </a:lnTo>
                  <a:lnTo>
                    <a:pt x="20477" y="7987"/>
                  </a:lnTo>
                  <a:lnTo>
                    <a:pt x="20226" y="8018"/>
                  </a:lnTo>
                  <a:lnTo>
                    <a:pt x="19987" y="8056"/>
                  </a:lnTo>
                  <a:lnTo>
                    <a:pt x="19901" y="8080"/>
                  </a:lnTo>
                  <a:lnTo>
                    <a:pt x="19803" y="8110"/>
                  </a:lnTo>
                  <a:lnTo>
                    <a:pt x="19721" y="8116"/>
                  </a:lnTo>
                  <a:lnTo>
                    <a:pt x="19490" y="8053"/>
                  </a:lnTo>
                  <a:cubicBezTo>
                    <a:pt x="19444" y="8038"/>
                    <a:pt x="19398" y="8022"/>
                    <a:pt x="19353" y="8003"/>
                  </a:cubicBezTo>
                  <a:cubicBezTo>
                    <a:pt x="19301" y="7982"/>
                    <a:pt x="19251" y="7959"/>
                    <a:pt x="19202" y="7934"/>
                  </a:cubicBezTo>
                  <a:lnTo>
                    <a:pt x="19144" y="7826"/>
                  </a:lnTo>
                  <a:lnTo>
                    <a:pt x="19151" y="7733"/>
                  </a:lnTo>
                  <a:lnTo>
                    <a:pt x="19091" y="7614"/>
                  </a:lnTo>
                  <a:lnTo>
                    <a:pt x="19062" y="7518"/>
                  </a:lnTo>
                  <a:lnTo>
                    <a:pt x="19033" y="7385"/>
                  </a:lnTo>
                  <a:lnTo>
                    <a:pt x="18862" y="7343"/>
                  </a:lnTo>
                  <a:lnTo>
                    <a:pt x="18805" y="7243"/>
                  </a:lnTo>
                  <a:lnTo>
                    <a:pt x="18783" y="7166"/>
                  </a:lnTo>
                  <a:lnTo>
                    <a:pt x="18632" y="7073"/>
                  </a:lnTo>
                  <a:lnTo>
                    <a:pt x="18605" y="6906"/>
                  </a:lnTo>
                  <a:lnTo>
                    <a:pt x="18519" y="6897"/>
                  </a:lnTo>
                  <a:cubicBezTo>
                    <a:pt x="18492" y="6901"/>
                    <a:pt x="18465" y="6899"/>
                    <a:pt x="18439" y="6891"/>
                  </a:cubicBezTo>
                  <a:cubicBezTo>
                    <a:pt x="18366" y="6870"/>
                    <a:pt x="18317" y="6810"/>
                    <a:pt x="18316" y="6743"/>
                  </a:cubicBezTo>
                  <a:cubicBezTo>
                    <a:pt x="18302" y="6716"/>
                    <a:pt x="18283" y="6691"/>
                    <a:pt x="18261" y="6668"/>
                  </a:cubicBezTo>
                  <a:cubicBezTo>
                    <a:pt x="18230" y="6636"/>
                    <a:pt x="18191" y="6609"/>
                    <a:pt x="18148" y="6589"/>
                  </a:cubicBezTo>
                  <a:lnTo>
                    <a:pt x="18030" y="6579"/>
                  </a:lnTo>
                  <a:lnTo>
                    <a:pt x="17871" y="6463"/>
                  </a:lnTo>
                  <a:lnTo>
                    <a:pt x="17771" y="6355"/>
                  </a:lnTo>
                  <a:lnTo>
                    <a:pt x="17792" y="6247"/>
                  </a:lnTo>
                  <a:lnTo>
                    <a:pt x="17721" y="6185"/>
                  </a:lnTo>
                  <a:lnTo>
                    <a:pt x="17713" y="6087"/>
                  </a:lnTo>
                  <a:lnTo>
                    <a:pt x="17711" y="6006"/>
                  </a:lnTo>
                  <a:lnTo>
                    <a:pt x="17530" y="5908"/>
                  </a:lnTo>
                  <a:lnTo>
                    <a:pt x="17460" y="5774"/>
                  </a:lnTo>
                  <a:lnTo>
                    <a:pt x="17402" y="5680"/>
                  </a:lnTo>
                  <a:lnTo>
                    <a:pt x="17258" y="5530"/>
                  </a:lnTo>
                  <a:lnTo>
                    <a:pt x="17183" y="5451"/>
                  </a:lnTo>
                  <a:lnTo>
                    <a:pt x="17082" y="5351"/>
                  </a:lnTo>
                  <a:lnTo>
                    <a:pt x="17048" y="5222"/>
                  </a:lnTo>
                  <a:lnTo>
                    <a:pt x="17048" y="5089"/>
                  </a:lnTo>
                  <a:cubicBezTo>
                    <a:pt x="17065" y="5018"/>
                    <a:pt x="17060" y="4945"/>
                    <a:pt x="17034" y="4876"/>
                  </a:cubicBezTo>
                  <a:cubicBezTo>
                    <a:pt x="17013" y="4820"/>
                    <a:pt x="16978" y="4769"/>
                    <a:pt x="16933" y="4726"/>
                  </a:cubicBezTo>
                  <a:lnTo>
                    <a:pt x="16889" y="4630"/>
                  </a:lnTo>
                  <a:lnTo>
                    <a:pt x="16775" y="4458"/>
                  </a:lnTo>
                  <a:lnTo>
                    <a:pt x="16501" y="4341"/>
                  </a:lnTo>
                  <a:lnTo>
                    <a:pt x="16472" y="4199"/>
                  </a:lnTo>
                  <a:cubicBezTo>
                    <a:pt x="16470" y="4140"/>
                    <a:pt x="16461" y="4082"/>
                    <a:pt x="16443" y="4024"/>
                  </a:cubicBezTo>
                  <a:cubicBezTo>
                    <a:pt x="16425" y="3965"/>
                    <a:pt x="16398" y="3909"/>
                    <a:pt x="16363" y="3855"/>
                  </a:cubicBezTo>
                  <a:lnTo>
                    <a:pt x="16291" y="3674"/>
                  </a:lnTo>
                  <a:cubicBezTo>
                    <a:pt x="16289" y="3647"/>
                    <a:pt x="16285" y="3621"/>
                    <a:pt x="16277" y="3595"/>
                  </a:cubicBezTo>
                  <a:cubicBezTo>
                    <a:pt x="16256" y="3522"/>
                    <a:pt x="16213" y="3455"/>
                    <a:pt x="16154" y="3401"/>
                  </a:cubicBezTo>
                  <a:lnTo>
                    <a:pt x="16039" y="3250"/>
                  </a:lnTo>
                  <a:lnTo>
                    <a:pt x="15769" y="2894"/>
                  </a:lnTo>
                  <a:lnTo>
                    <a:pt x="15611" y="2670"/>
                  </a:lnTo>
                  <a:lnTo>
                    <a:pt x="15517" y="2564"/>
                  </a:lnTo>
                  <a:lnTo>
                    <a:pt x="15445" y="2442"/>
                  </a:lnTo>
                  <a:lnTo>
                    <a:pt x="15435" y="2351"/>
                  </a:lnTo>
                  <a:lnTo>
                    <a:pt x="15507" y="2268"/>
                  </a:lnTo>
                  <a:lnTo>
                    <a:pt x="15557" y="2174"/>
                  </a:lnTo>
                  <a:lnTo>
                    <a:pt x="15579" y="2095"/>
                  </a:lnTo>
                  <a:lnTo>
                    <a:pt x="15476" y="1983"/>
                  </a:lnTo>
                  <a:lnTo>
                    <a:pt x="15276" y="1854"/>
                  </a:lnTo>
                  <a:lnTo>
                    <a:pt x="15163" y="1798"/>
                  </a:lnTo>
                  <a:lnTo>
                    <a:pt x="15004" y="1798"/>
                  </a:lnTo>
                  <a:lnTo>
                    <a:pt x="14882" y="1810"/>
                  </a:lnTo>
                  <a:lnTo>
                    <a:pt x="14680" y="1867"/>
                  </a:lnTo>
                  <a:lnTo>
                    <a:pt x="14502" y="1898"/>
                  </a:lnTo>
                  <a:lnTo>
                    <a:pt x="14335" y="1902"/>
                  </a:lnTo>
                  <a:lnTo>
                    <a:pt x="14156" y="1858"/>
                  </a:lnTo>
                  <a:lnTo>
                    <a:pt x="13954" y="1827"/>
                  </a:lnTo>
                  <a:lnTo>
                    <a:pt x="13826" y="1795"/>
                  </a:lnTo>
                  <a:lnTo>
                    <a:pt x="13650" y="1741"/>
                  </a:lnTo>
                  <a:lnTo>
                    <a:pt x="13521" y="1716"/>
                  </a:lnTo>
                  <a:lnTo>
                    <a:pt x="13389" y="1716"/>
                  </a:lnTo>
                  <a:lnTo>
                    <a:pt x="13240" y="1681"/>
                  </a:lnTo>
                  <a:lnTo>
                    <a:pt x="13103" y="1668"/>
                  </a:lnTo>
                  <a:lnTo>
                    <a:pt x="12934" y="1606"/>
                  </a:lnTo>
                  <a:lnTo>
                    <a:pt x="12749" y="1481"/>
                  </a:lnTo>
                  <a:lnTo>
                    <a:pt x="12590" y="1418"/>
                  </a:lnTo>
                  <a:lnTo>
                    <a:pt x="12457" y="1374"/>
                  </a:lnTo>
                  <a:lnTo>
                    <a:pt x="12308" y="1331"/>
                  </a:lnTo>
                  <a:lnTo>
                    <a:pt x="12072" y="1318"/>
                  </a:lnTo>
                  <a:lnTo>
                    <a:pt x="11905" y="129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58" name="i$ľíḋè"/>
            <p:cNvSpPr/>
            <p:nvPr/>
          </p:nvSpPr>
          <p:spPr>
            <a:xfrm>
              <a:off x="8286" y="5345"/>
              <a:ext cx="19" cy="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26" y="0"/>
                  </a:moveTo>
                  <a:lnTo>
                    <a:pt x="0" y="9333"/>
                  </a:lnTo>
                  <a:lnTo>
                    <a:pt x="1832" y="16236"/>
                  </a:lnTo>
                  <a:lnTo>
                    <a:pt x="15030" y="21600"/>
                  </a:lnTo>
                  <a:lnTo>
                    <a:pt x="21600" y="15013"/>
                  </a:lnTo>
                  <a:lnTo>
                    <a:pt x="21600" y="3233"/>
                  </a:lnTo>
                  <a:lnTo>
                    <a:pt x="63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59" name="ïṧḻïḍè"/>
            <p:cNvSpPr/>
            <p:nvPr/>
          </p:nvSpPr>
          <p:spPr>
            <a:xfrm>
              <a:off x="7914" y="5578"/>
              <a:ext cx="209" cy="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96" y="0"/>
                  </a:moveTo>
                  <a:lnTo>
                    <a:pt x="19918" y="733"/>
                  </a:lnTo>
                  <a:lnTo>
                    <a:pt x="20738" y="1839"/>
                  </a:lnTo>
                  <a:lnTo>
                    <a:pt x="21268" y="2687"/>
                  </a:lnTo>
                  <a:lnTo>
                    <a:pt x="21600" y="3981"/>
                  </a:lnTo>
                  <a:lnTo>
                    <a:pt x="20826" y="5023"/>
                  </a:lnTo>
                  <a:cubicBezTo>
                    <a:pt x="20609" y="5376"/>
                    <a:pt x="20366" y="5724"/>
                    <a:pt x="20097" y="6066"/>
                  </a:cubicBezTo>
                  <a:cubicBezTo>
                    <a:pt x="19662" y="6621"/>
                    <a:pt x="19160" y="7160"/>
                    <a:pt x="18594" y="7681"/>
                  </a:cubicBezTo>
                  <a:lnTo>
                    <a:pt x="17802" y="9136"/>
                  </a:lnTo>
                  <a:lnTo>
                    <a:pt x="17031" y="10592"/>
                  </a:lnTo>
                  <a:cubicBezTo>
                    <a:pt x="16764" y="10920"/>
                    <a:pt x="16499" y="11249"/>
                    <a:pt x="16235" y="11578"/>
                  </a:cubicBezTo>
                  <a:cubicBezTo>
                    <a:pt x="15888" y="12012"/>
                    <a:pt x="15544" y="12446"/>
                    <a:pt x="15203" y="12881"/>
                  </a:cubicBezTo>
                  <a:lnTo>
                    <a:pt x="14606" y="13728"/>
                  </a:lnTo>
                  <a:lnTo>
                    <a:pt x="14010" y="14760"/>
                  </a:lnTo>
                  <a:lnTo>
                    <a:pt x="13215" y="16308"/>
                  </a:lnTo>
                  <a:lnTo>
                    <a:pt x="12950" y="17339"/>
                  </a:lnTo>
                  <a:lnTo>
                    <a:pt x="12553" y="18473"/>
                  </a:lnTo>
                  <a:lnTo>
                    <a:pt x="11359" y="19536"/>
                  </a:lnTo>
                  <a:lnTo>
                    <a:pt x="10161" y="20327"/>
                  </a:lnTo>
                  <a:lnTo>
                    <a:pt x="8567" y="20671"/>
                  </a:lnTo>
                  <a:lnTo>
                    <a:pt x="6435" y="21394"/>
                  </a:lnTo>
                  <a:lnTo>
                    <a:pt x="5446" y="21600"/>
                  </a:lnTo>
                  <a:cubicBezTo>
                    <a:pt x="4959" y="21573"/>
                    <a:pt x="4489" y="21491"/>
                    <a:pt x="4070" y="21359"/>
                  </a:cubicBezTo>
                  <a:cubicBezTo>
                    <a:pt x="3557" y="21198"/>
                    <a:pt x="3137" y="20969"/>
                    <a:pt x="2852" y="20696"/>
                  </a:cubicBezTo>
                  <a:cubicBezTo>
                    <a:pt x="2444" y="20653"/>
                    <a:pt x="2063" y="20558"/>
                    <a:pt x="1743" y="20420"/>
                  </a:cubicBezTo>
                  <a:cubicBezTo>
                    <a:pt x="1252" y="20209"/>
                    <a:pt x="932" y="19911"/>
                    <a:pt x="844" y="19584"/>
                  </a:cubicBezTo>
                  <a:cubicBezTo>
                    <a:pt x="905" y="19197"/>
                    <a:pt x="866" y="18807"/>
                    <a:pt x="730" y="18426"/>
                  </a:cubicBezTo>
                  <a:cubicBezTo>
                    <a:pt x="598" y="18058"/>
                    <a:pt x="376" y="17701"/>
                    <a:pt x="69" y="17362"/>
                  </a:cubicBezTo>
                  <a:lnTo>
                    <a:pt x="0" y="16892"/>
                  </a:lnTo>
                  <a:lnTo>
                    <a:pt x="534" y="16137"/>
                  </a:lnTo>
                  <a:lnTo>
                    <a:pt x="1656" y="15246"/>
                  </a:lnTo>
                  <a:lnTo>
                    <a:pt x="2695" y="14432"/>
                  </a:lnTo>
                  <a:lnTo>
                    <a:pt x="3422" y="13745"/>
                  </a:lnTo>
                  <a:lnTo>
                    <a:pt x="4350" y="12713"/>
                  </a:lnTo>
                  <a:cubicBezTo>
                    <a:pt x="4439" y="12532"/>
                    <a:pt x="4506" y="12348"/>
                    <a:pt x="4549" y="12163"/>
                  </a:cubicBezTo>
                  <a:cubicBezTo>
                    <a:pt x="4652" y="11728"/>
                    <a:pt x="4630" y="11288"/>
                    <a:pt x="4483" y="10857"/>
                  </a:cubicBezTo>
                  <a:lnTo>
                    <a:pt x="3687" y="9791"/>
                  </a:lnTo>
                  <a:cubicBezTo>
                    <a:pt x="3616" y="9483"/>
                    <a:pt x="3616" y="9171"/>
                    <a:pt x="3687" y="8862"/>
                  </a:cubicBezTo>
                  <a:cubicBezTo>
                    <a:pt x="3777" y="8475"/>
                    <a:pt x="3978" y="8097"/>
                    <a:pt x="4284" y="7740"/>
                  </a:cubicBezTo>
                  <a:lnTo>
                    <a:pt x="4594" y="6756"/>
                  </a:lnTo>
                  <a:lnTo>
                    <a:pt x="5588" y="5967"/>
                  </a:lnTo>
                  <a:cubicBezTo>
                    <a:pt x="5955" y="5974"/>
                    <a:pt x="6322" y="5974"/>
                    <a:pt x="6688" y="5967"/>
                  </a:cubicBezTo>
                  <a:cubicBezTo>
                    <a:pt x="7526" y="5953"/>
                    <a:pt x="8361" y="5907"/>
                    <a:pt x="9186" y="5830"/>
                  </a:cubicBezTo>
                  <a:lnTo>
                    <a:pt x="11131" y="5176"/>
                  </a:lnTo>
                  <a:lnTo>
                    <a:pt x="12454" y="4236"/>
                  </a:lnTo>
                  <a:cubicBezTo>
                    <a:pt x="12687" y="3853"/>
                    <a:pt x="13251" y="3548"/>
                    <a:pt x="13980" y="3411"/>
                  </a:cubicBezTo>
                  <a:cubicBezTo>
                    <a:pt x="14318" y="3347"/>
                    <a:pt x="14680" y="3324"/>
                    <a:pt x="15038" y="3342"/>
                  </a:cubicBezTo>
                  <a:cubicBezTo>
                    <a:pt x="15356" y="3221"/>
                    <a:pt x="15665" y="3095"/>
                    <a:pt x="15966" y="2964"/>
                  </a:cubicBezTo>
                  <a:cubicBezTo>
                    <a:pt x="16733" y="2629"/>
                    <a:pt x="17443" y="2261"/>
                    <a:pt x="18088" y="1863"/>
                  </a:cubicBezTo>
                  <a:lnTo>
                    <a:pt x="18685" y="866"/>
                  </a:lnTo>
                  <a:lnTo>
                    <a:pt x="18354" y="341"/>
                  </a:lnTo>
                  <a:lnTo>
                    <a:pt x="1869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92500" lnSpcReduction="20000"/>
            </a:bodyPr>
            <a:lstStyle/>
            <a:p>
              <a:pPr algn="ctr"/>
            </a:p>
          </p:txBody>
        </p:sp>
        <p:sp>
          <p:nvSpPr>
            <p:cNvPr id="60" name="íŝḻïḍê"/>
            <p:cNvSpPr/>
            <p:nvPr/>
          </p:nvSpPr>
          <p:spPr>
            <a:xfrm>
              <a:off x="7969" y="5615"/>
              <a:ext cx="14" cy="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802" y="0"/>
                  </a:moveTo>
                  <a:lnTo>
                    <a:pt x="4813" y="1913"/>
                  </a:lnTo>
                  <a:lnTo>
                    <a:pt x="0" y="12064"/>
                  </a:lnTo>
                  <a:lnTo>
                    <a:pt x="5083" y="21600"/>
                  </a:lnTo>
                  <a:lnTo>
                    <a:pt x="21600" y="9513"/>
                  </a:lnTo>
                  <a:lnTo>
                    <a:pt x="18802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61" name="işlîďê"/>
            <p:cNvSpPr/>
            <p:nvPr/>
          </p:nvSpPr>
          <p:spPr>
            <a:xfrm>
              <a:off x="7947" y="5581"/>
              <a:ext cx="18" cy="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28" y="8886"/>
                  </a:moveTo>
                  <a:lnTo>
                    <a:pt x="8318" y="0"/>
                  </a:lnTo>
                  <a:lnTo>
                    <a:pt x="0" y="6625"/>
                  </a:lnTo>
                  <a:lnTo>
                    <a:pt x="9071" y="16880"/>
                  </a:lnTo>
                  <a:lnTo>
                    <a:pt x="21600" y="21600"/>
                  </a:lnTo>
                  <a:lnTo>
                    <a:pt x="18128" y="888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62" name="íšḷíďê"/>
            <p:cNvSpPr/>
            <p:nvPr/>
          </p:nvSpPr>
          <p:spPr>
            <a:xfrm>
              <a:off x="7926" y="5592"/>
              <a:ext cx="17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0"/>
                  </a:moveTo>
                  <a:lnTo>
                    <a:pt x="0" y="2623"/>
                  </a:lnTo>
                  <a:lnTo>
                    <a:pt x="9524" y="21600"/>
                  </a:lnTo>
                  <a:lnTo>
                    <a:pt x="21600" y="20616"/>
                  </a:lnTo>
                  <a:lnTo>
                    <a:pt x="19979" y="3243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63" name="îşḷîdé"/>
            <p:cNvSpPr/>
            <p:nvPr/>
          </p:nvSpPr>
          <p:spPr>
            <a:xfrm>
              <a:off x="7910" y="5558"/>
              <a:ext cx="14" cy="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0"/>
                  </a:moveTo>
                  <a:lnTo>
                    <a:pt x="3048" y="6808"/>
                  </a:lnTo>
                  <a:lnTo>
                    <a:pt x="0" y="16890"/>
                  </a:lnTo>
                  <a:lnTo>
                    <a:pt x="17411" y="21600"/>
                  </a:lnTo>
                  <a:lnTo>
                    <a:pt x="21600" y="12326"/>
                  </a:lnTo>
                  <a:lnTo>
                    <a:pt x="13062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64" name="iŝ1ïḍe"/>
            <p:cNvSpPr/>
            <p:nvPr/>
          </p:nvSpPr>
          <p:spPr>
            <a:xfrm>
              <a:off x="8255" y="5826"/>
              <a:ext cx="23" cy="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32" y="0"/>
                  </a:moveTo>
                  <a:lnTo>
                    <a:pt x="1397" y="5278"/>
                  </a:lnTo>
                  <a:lnTo>
                    <a:pt x="0" y="13559"/>
                  </a:lnTo>
                  <a:lnTo>
                    <a:pt x="6822" y="21600"/>
                  </a:lnTo>
                  <a:lnTo>
                    <a:pt x="21600" y="17485"/>
                  </a:lnTo>
                  <a:lnTo>
                    <a:pt x="21600" y="7445"/>
                  </a:lnTo>
                  <a:lnTo>
                    <a:pt x="9532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65" name="iŝḷíďé"/>
            <p:cNvSpPr/>
            <p:nvPr/>
          </p:nvSpPr>
          <p:spPr>
            <a:xfrm>
              <a:off x="8308" y="5803"/>
              <a:ext cx="14" cy="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6" y="0"/>
                  </a:moveTo>
                  <a:lnTo>
                    <a:pt x="1750" y="4177"/>
                  </a:lnTo>
                  <a:lnTo>
                    <a:pt x="0" y="18148"/>
                  </a:lnTo>
                  <a:lnTo>
                    <a:pt x="21600" y="21600"/>
                  </a:lnTo>
                  <a:lnTo>
                    <a:pt x="21555" y="10257"/>
                  </a:lnTo>
                  <a:lnTo>
                    <a:pt x="1795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66" name="îṣľíḑé"/>
            <p:cNvSpPr/>
            <p:nvPr/>
          </p:nvSpPr>
          <p:spPr>
            <a:xfrm>
              <a:off x="6544" y="5678"/>
              <a:ext cx="27" cy="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7" y="0"/>
                  </a:moveTo>
                  <a:lnTo>
                    <a:pt x="0" y="19826"/>
                  </a:lnTo>
                  <a:lnTo>
                    <a:pt x="21600" y="21600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67" name="îṥlîḓè"/>
            <p:cNvSpPr/>
            <p:nvPr/>
          </p:nvSpPr>
          <p:spPr>
            <a:xfrm>
              <a:off x="6882" y="5158"/>
              <a:ext cx="20" cy="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824" y="4121"/>
                  </a:lnTo>
                  <a:lnTo>
                    <a:pt x="0" y="11667"/>
                  </a:lnTo>
                  <a:lnTo>
                    <a:pt x="9389" y="21600"/>
                  </a:lnTo>
                  <a:lnTo>
                    <a:pt x="20674" y="1086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68" name="îṩḻiḋè"/>
            <p:cNvSpPr/>
            <p:nvPr/>
          </p:nvSpPr>
          <p:spPr>
            <a:xfrm>
              <a:off x="6944" y="5079"/>
              <a:ext cx="17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7" y="0"/>
                  </a:moveTo>
                  <a:lnTo>
                    <a:pt x="0" y="5982"/>
                  </a:lnTo>
                  <a:lnTo>
                    <a:pt x="2019" y="20443"/>
                  </a:lnTo>
                  <a:lnTo>
                    <a:pt x="15499" y="21600"/>
                  </a:lnTo>
                  <a:lnTo>
                    <a:pt x="21600" y="4412"/>
                  </a:lnTo>
                  <a:lnTo>
                    <a:pt x="1104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69" name="íṣļiḓé"/>
            <p:cNvSpPr/>
            <p:nvPr/>
          </p:nvSpPr>
          <p:spPr>
            <a:xfrm>
              <a:off x="6921" y="5128"/>
              <a:ext cx="14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11" y="0"/>
                  </a:moveTo>
                  <a:lnTo>
                    <a:pt x="0" y="9014"/>
                  </a:lnTo>
                  <a:lnTo>
                    <a:pt x="7385" y="21600"/>
                  </a:lnTo>
                  <a:lnTo>
                    <a:pt x="21600" y="12069"/>
                  </a:lnTo>
                  <a:lnTo>
                    <a:pt x="17567" y="1769"/>
                  </a:lnTo>
                  <a:lnTo>
                    <a:pt x="721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70" name="ïSļiḍè"/>
            <p:cNvSpPr/>
            <p:nvPr/>
          </p:nvSpPr>
          <p:spPr>
            <a:xfrm>
              <a:off x="6057" y="4711"/>
              <a:ext cx="20" cy="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40" y="3109"/>
                  </a:moveTo>
                  <a:lnTo>
                    <a:pt x="7082" y="0"/>
                  </a:lnTo>
                  <a:lnTo>
                    <a:pt x="0" y="4651"/>
                  </a:lnTo>
                  <a:lnTo>
                    <a:pt x="2157" y="15611"/>
                  </a:lnTo>
                  <a:lnTo>
                    <a:pt x="14637" y="21600"/>
                  </a:lnTo>
                  <a:lnTo>
                    <a:pt x="21600" y="17214"/>
                  </a:lnTo>
                  <a:lnTo>
                    <a:pt x="18240" y="310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71" name="işḻiḓe"/>
            <p:cNvSpPr/>
            <p:nvPr/>
          </p:nvSpPr>
          <p:spPr>
            <a:xfrm>
              <a:off x="6035" y="4714"/>
              <a:ext cx="16" cy="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2" y="0"/>
                  </a:moveTo>
                  <a:lnTo>
                    <a:pt x="2249" y="4561"/>
                  </a:lnTo>
                  <a:lnTo>
                    <a:pt x="0" y="15210"/>
                  </a:lnTo>
                  <a:lnTo>
                    <a:pt x="16269" y="21600"/>
                  </a:lnTo>
                  <a:lnTo>
                    <a:pt x="21600" y="9771"/>
                  </a:lnTo>
                  <a:lnTo>
                    <a:pt x="10002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72" name="íSlidé"/>
            <p:cNvSpPr/>
            <p:nvPr/>
          </p:nvSpPr>
          <p:spPr>
            <a:xfrm>
              <a:off x="6029" y="4679"/>
              <a:ext cx="14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7" y="0"/>
                  </a:moveTo>
                  <a:lnTo>
                    <a:pt x="0" y="5790"/>
                  </a:lnTo>
                  <a:lnTo>
                    <a:pt x="269" y="21257"/>
                  </a:lnTo>
                  <a:lnTo>
                    <a:pt x="21600" y="21600"/>
                  </a:lnTo>
                  <a:lnTo>
                    <a:pt x="1556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73" name="íṥḻîḍê"/>
            <p:cNvSpPr/>
            <p:nvPr/>
          </p:nvSpPr>
          <p:spPr>
            <a:xfrm>
              <a:off x="6065" y="4681"/>
              <a:ext cx="14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88" y="13213"/>
                  </a:lnTo>
                  <a:lnTo>
                    <a:pt x="15312" y="21600"/>
                  </a:lnTo>
                  <a:lnTo>
                    <a:pt x="21600" y="19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74" name="iSľídè"/>
            <p:cNvSpPr/>
            <p:nvPr/>
          </p:nvSpPr>
          <p:spPr>
            <a:xfrm>
              <a:off x="5990" y="4653"/>
              <a:ext cx="14" cy="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742"/>
                  </a:moveTo>
                  <a:lnTo>
                    <a:pt x="4329" y="14327"/>
                  </a:lnTo>
                  <a:lnTo>
                    <a:pt x="16819" y="21600"/>
                  </a:lnTo>
                  <a:lnTo>
                    <a:pt x="21600" y="10493"/>
                  </a:lnTo>
                  <a:lnTo>
                    <a:pt x="13195" y="0"/>
                  </a:lnTo>
                  <a:lnTo>
                    <a:pt x="0" y="374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75" name="ïṡḻïḑé"/>
            <p:cNvSpPr/>
            <p:nvPr/>
          </p:nvSpPr>
          <p:spPr>
            <a:xfrm>
              <a:off x="7412" y="2905"/>
              <a:ext cx="3413" cy="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8" y="10223"/>
                  </a:moveTo>
                  <a:lnTo>
                    <a:pt x="3759" y="10132"/>
                  </a:lnTo>
                  <a:lnTo>
                    <a:pt x="3569" y="10003"/>
                  </a:lnTo>
                  <a:lnTo>
                    <a:pt x="3374" y="9884"/>
                  </a:lnTo>
                  <a:lnTo>
                    <a:pt x="3246" y="9786"/>
                  </a:lnTo>
                  <a:lnTo>
                    <a:pt x="3076" y="9629"/>
                  </a:lnTo>
                  <a:lnTo>
                    <a:pt x="2911" y="9493"/>
                  </a:lnTo>
                  <a:lnTo>
                    <a:pt x="2761" y="9429"/>
                  </a:lnTo>
                  <a:lnTo>
                    <a:pt x="2496" y="9413"/>
                  </a:lnTo>
                  <a:lnTo>
                    <a:pt x="2488" y="9536"/>
                  </a:lnTo>
                  <a:lnTo>
                    <a:pt x="2488" y="9685"/>
                  </a:lnTo>
                  <a:lnTo>
                    <a:pt x="2440" y="9710"/>
                  </a:lnTo>
                  <a:lnTo>
                    <a:pt x="2438" y="9806"/>
                  </a:lnTo>
                  <a:lnTo>
                    <a:pt x="2404" y="9868"/>
                  </a:lnTo>
                  <a:lnTo>
                    <a:pt x="2281" y="9898"/>
                  </a:lnTo>
                  <a:lnTo>
                    <a:pt x="2204" y="9935"/>
                  </a:lnTo>
                  <a:lnTo>
                    <a:pt x="2136" y="9972"/>
                  </a:lnTo>
                  <a:lnTo>
                    <a:pt x="2027" y="9972"/>
                  </a:lnTo>
                  <a:lnTo>
                    <a:pt x="2002" y="9923"/>
                  </a:lnTo>
                  <a:lnTo>
                    <a:pt x="1910" y="9911"/>
                  </a:lnTo>
                  <a:lnTo>
                    <a:pt x="1838" y="9882"/>
                  </a:lnTo>
                  <a:lnTo>
                    <a:pt x="1737" y="9753"/>
                  </a:lnTo>
                  <a:lnTo>
                    <a:pt x="1662" y="9674"/>
                  </a:lnTo>
                  <a:lnTo>
                    <a:pt x="1566" y="9632"/>
                  </a:lnTo>
                  <a:lnTo>
                    <a:pt x="1456" y="9632"/>
                  </a:lnTo>
                  <a:lnTo>
                    <a:pt x="1311" y="9556"/>
                  </a:lnTo>
                  <a:lnTo>
                    <a:pt x="1142" y="9550"/>
                  </a:lnTo>
                  <a:lnTo>
                    <a:pt x="1029" y="9601"/>
                  </a:lnTo>
                  <a:lnTo>
                    <a:pt x="892" y="9755"/>
                  </a:lnTo>
                  <a:lnTo>
                    <a:pt x="746" y="9853"/>
                  </a:lnTo>
                  <a:lnTo>
                    <a:pt x="686" y="9775"/>
                  </a:lnTo>
                  <a:lnTo>
                    <a:pt x="637" y="9781"/>
                  </a:lnTo>
                  <a:lnTo>
                    <a:pt x="517" y="9840"/>
                  </a:lnTo>
                  <a:lnTo>
                    <a:pt x="497" y="9942"/>
                  </a:lnTo>
                  <a:lnTo>
                    <a:pt x="434" y="10016"/>
                  </a:lnTo>
                  <a:lnTo>
                    <a:pt x="372" y="10094"/>
                  </a:lnTo>
                  <a:lnTo>
                    <a:pt x="333" y="10172"/>
                  </a:lnTo>
                  <a:lnTo>
                    <a:pt x="266" y="10168"/>
                  </a:lnTo>
                  <a:lnTo>
                    <a:pt x="217" y="10086"/>
                  </a:lnTo>
                  <a:lnTo>
                    <a:pt x="134" y="10086"/>
                  </a:lnTo>
                  <a:lnTo>
                    <a:pt x="77" y="10159"/>
                  </a:lnTo>
                  <a:lnTo>
                    <a:pt x="17" y="10178"/>
                  </a:lnTo>
                  <a:lnTo>
                    <a:pt x="0" y="10303"/>
                  </a:lnTo>
                  <a:lnTo>
                    <a:pt x="78" y="10326"/>
                  </a:lnTo>
                  <a:lnTo>
                    <a:pt x="133" y="10326"/>
                  </a:lnTo>
                  <a:lnTo>
                    <a:pt x="213" y="10443"/>
                  </a:lnTo>
                  <a:lnTo>
                    <a:pt x="190" y="10662"/>
                  </a:lnTo>
                  <a:lnTo>
                    <a:pt x="231" y="10788"/>
                  </a:lnTo>
                  <a:lnTo>
                    <a:pt x="262" y="10847"/>
                  </a:lnTo>
                  <a:lnTo>
                    <a:pt x="282" y="10968"/>
                  </a:lnTo>
                  <a:lnTo>
                    <a:pt x="337" y="11040"/>
                  </a:lnTo>
                  <a:lnTo>
                    <a:pt x="424" y="11071"/>
                  </a:lnTo>
                  <a:lnTo>
                    <a:pt x="465" y="11186"/>
                  </a:lnTo>
                  <a:lnTo>
                    <a:pt x="540" y="11180"/>
                  </a:lnTo>
                  <a:lnTo>
                    <a:pt x="596" y="11201"/>
                  </a:lnTo>
                  <a:lnTo>
                    <a:pt x="645" y="11223"/>
                  </a:lnTo>
                  <a:lnTo>
                    <a:pt x="735" y="11198"/>
                  </a:lnTo>
                  <a:lnTo>
                    <a:pt x="776" y="11089"/>
                  </a:lnTo>
                  <a:lnTo>
                    <a:pt x="857" y="11047"/>
                  </a:lnTo>
                  <a:lnTo>
                    <a:pt x="954" y="11071"/>
                  </a:lnTo>
                  <a:lnTo>
                    <a:pt x="993" y="11139"/>
                  </a:lnTo>
                  <a:lnTo>
                    <a:pt x="1119" y="11238"/>
                  </a:lnTo>
                  <a:lnTo>
                    <a:pt x="1269" y="11219"/>
                  </a:lnTo>
                  <a:lnTo>
                    <a:pt x="1313" y="11207"/>
                  </a:lnTo>
                  <a:lnTo>
                    <a:pt x="1390" y="11119"/>
                  </a:lnTo>
                  <a:lnTo>
                    <a:pt x="1486" y="11040"/>
                  </a:lnTo>
                  <a:lnTo>
                    <a:pt x="1581" y="11016"/>
                  </a:lnTo>
                  <a:lnTo>
                    <a:pt x="1654" y="11065"/>
                  </a:lnTo>
                  <a:lnTo>
                    <a:pt x="1739" y="11096"/>
                  </a:lnTo>
                  <a:lnTo>
                    <a:pt x="1739" y="11260"/>
                  </a:lnTo>
                  <a:lnTo>
                    <a:pt x="1702" y="11340"/>
                  </a:lnTo>
                  <a:lnTo>
                    <a:pt x="1719" y="11558"/>
                  </a:lnTo>
                  <a:lnTo>
                    <a:pt x="1711" y="11714"/>
                  </a:lnTo>
                  <a:lnTo>
                    <a:pt x="1701" y="11890"/>
                  </a:lnTo>
                  <a:lnTo>
                    <a:pt x="1645" y="12051"/>
                  </a:lnTo>
                  <a:lnTo>
                    <a:pt x="1657" y="12205"/>
                  </a:lnTo>
                  <a:cubicBezTo>
                    <a:pt x="1663" y="12254"/>
                    <a:pt x="1664" y="12305"/>
                    <a:pt x="1661" y="12355"/>
                  </a:cubicBezTo>
                  <a:cubicBezTo>
                    <a:pt x="1657" y="12420"/>
                    <a:pt x="1645" y="12483"/>
                    <a:pt x="1626" y="12542"/>
                  </a:cubicBezTo>
                  <a:lnTo>
                    <a:pt x="1585" y="12622"/>
                  </a:lnTo>
                  <a:lnTo>
                    <a:pt x="1546" y="12708"/>
                  </a:lnTo>
                  <a:lnTo>
                    <a:pt x="1479" y="12732"/>
                  </a:lnTo>
                  <a:lnTo>
                    <a:pt x="1386" y="12744"/>
                  </a:lnTo>
                  <a:lnTo>
                    <a:pt x="1285" y="12855"/>
                  </a:lnTo>
                  <a:lnTo>
                    <a:pt x="1201" y="12825"/>
                  </a:lnTo>
                  <a:lnTo>
                    <a:pt x="1164" y="12855"/>
                  </a:lnTo>
                  <a:lnTo>
                    <a:pt x="1228" y="12954"/>
                  </a:lnTo>
                  <a:lnTo>
                    <a:pt x="1263" y="13016"/>
                  </a:lnTo>
                  <a:lnTo>
                    <a:pt x="1239" y="13122"/>
                  </a:lnTo>
                  <a:lnTo>
                    <a:pt x="1307" y="13243"/>
                  </a:lnTo>
                  <a:lnTo>
                    <a:pt x="1359" y="13286"/>
                  </a:lnTo>
                  <a:lnTo>
                    <a:pt x="1408" y="13345"/>
                  </a:lnTo>
                  <a:lnTo>
                    <a:pt x="1404" y="13429"/>
                  </a:lnTo>
                  <a:lnTo>
                    <a:pt x="1404" y="13509"/>
                  </a:lnTo>
                  <a:lnTo>
                    <a:pt x="1481" y="13572"/>
                  </a:lnTo>
                  <a:lnTo>
                    <a:pt x="1558" y="13731"/>
                  </a:lnTo>
                  <a:lnTo>
                    <a:pt x="1602" y="13657"/>
                  </a:lnTo>
                  <a:lnTo>
                    <a:pt x="1602" y="13398"/>
                  </a:lnTo>
                  <a:lnTo>
                    <a:pt x="1659" y="13331"/>
                  </a:lnTo>
                  <a:lnTo>
                    <a:pt x="1705" y="13420"/>
                  </a:lnTo>
                  <a:lnTo>
                    <a:pt x="1741" y="13555"/>
                  </a:lnTo>
                  <a:lnTo>
                    <a:pt x="1778" y="13837"/>
                  </a:lnTo>
                  <a:lnTo>
                    <a:pt x="1857" y="13946"/>
                  </a:lnTo>
                  <a:lnTo>
                    <a:pt x="1897" y="14113"/>
                  </a:lnTo>
                  <a:lnTo>
                    <a:pt x="1945" y="14215"/>
                  </a:lnTo>
                  <a:lnTo>
                    <a:pt x="1995" y="14373"/>
                  </a:lnTo>
                  <a:lnTo>
                    <a:pt x="2107" y="14477"/>
                  </a:lnTo>
                  <a:lnTo>
                    <a:pt x="2161" y="14557"/>
                  </a:lnTo>
                  <a:lnTo>
                    <a:pt x="2205" y="14753"/>
                  </a:lnTo>
                  <a:lnTo>
                    <a:pt x="2226" y="14836"/>
                  </a:lnTo>
                  <a:lnTo>
                    <a:pt x="2263" y="14879"/>
                  </a:lnTo>
                  <a:lnTo>
                    <a:pt x="2376" y="14996"/>
                  </a:lnTo>
                  <a:cubicBezTo>
                    <a:pt x="2426" y="15014"/>
                    <a:pt x="2466" y="15070"/>
                    <a:pt x="2482" y="15144"/>
                  </a:cubicBezTo>
                  <a:cubicBezTo>
                    <a:pt x="2497" y="15214"/>
                    <a:pt x="2488" y="15290"/>
                    <a:pt x="2459" y="15348"/>
                  </a:cubicBezTo>
                  <a:lnTo>
                    <a:pt x="2471" y="15538"/>
                  </a:lnTo>
                  <a:lnTo>
                    <a:pt x="2507" y="15643"/>
                  </a:lnTo>
                  <a:lnTo>
                    <a:pt x="2572" y="15815"/>
                  </a:lnTo>
                  <a:lnTo>
                    <a:pt x="2569" y="15885"/>
                  </a:lnTo>
                  <a:lnTo>
                    <a:pt x="2642" y="16007"/>
                  </a:lnTo>
                  <a:lnTo>
                    <a:pt x="2642" y="16132"/>
                  </a:lnTo>
                  <a:lnTo>
                    <a:pt x="2752" y="16182"/>
                  </a:lnTo>
                  <a:lnTo>
                    <a:pt x="2832" y="16227"/>
                  </a:lnTo>
                  <a:lnTo>
                    <a:pt x="2913" y="16387"/>
                  </a:lnTo>
                  <a:lnTo>
                    <a:pt x="2927" y="16529"/>
                  </a:lnTo>
                  <a:lnTo>
                    <a:pt x="2966" y="16723"/>
                  </a:lnTo>
                  <a:lnTo>
                    <a:pt x="3043" y="16785"/>
                  </a:lnTo>
                  <a:lnTo>
                    <a:pt x="3087" y="16846"/>
                  </a:lnTo>
                  <a:lnTo>
                    <a:pt x="3139" y="16957"/>
                  </a:lnTo>
                  <a:lnTo>
                    <a:pt x="3191" y="17089"/>
                  </a:lnTo>
                  <a:lnTo>
                    <a:pt x="3118" y="17304"/>
                  </a:lnTo>
                  <a:lnTo>
                    <a:pt x="3139" y="17419"/>
                  </a:lnTo>
                  <a:lnTo>
                    <a:pt x="3194" y="17508"/>
                  </a:lnTo>
                  <a:lnTo>
                    <a:pt x="3227" y="17680"/>
                  </a:lnTo>
                  <a:lnTo>
                    <a:pt x="3227" y="17814"/>
                  </a:lnTo>
                  <a:lnTo>
                    <a:pt x="3293" y="17911"/>
                  </a:lnTo>
                  <a:lnTo>
                    <a:pt x="3336" y="18030"/>
                  </a:lnTo>
                  <a:lnTo>
                    <a:pt x="3409" y="18178"/>
                  </a:lnTo>
                  <a:lnTo>
                    <a:pt x="3565" y="18190"/>
                  </a:lnTo>
                  <a:lnTo>
                    <a:pt x="3748" y="18135"/>
                  </a:lnTo>
                  <a:lnTo>
                    <a:pt x="3935" y="18014"/>
                  </a:lnTo>
                  <a:lnTo>
                    <a:pt x="4073" y="17896"/>
                  </a:lnTo>
                  <a:lnTo>
                    <a:pt x="4184" y="17812"/>
                  </a:lnTo>
                  <a:cubicBezTo>
                    <a:pt x="4199" y="17796"/>
                    <a:pt x="4214" y="17780"/>
                    <a:pt x="4230" y="17765"/>
                  </a:cubicBezTo>
                  <a:cubicBezTo>
                    <a:pt x="4287" y="17711"/>
                    <a:pt x="4350" y="17669"/>
                    <a:pt x="4415" y="17640"/>
                  </a:cubicBezTo>
                  <a:lnTo>
                    <a:pt x="4544" y="17598"/>
                  </a:lnTo>
                  <a:lnTo>
                    <a:pt x="4658" y="17456"/>
                  </a:lnTo>
                  <a:lnTo>
                    <a:pt x="4758" y="17382"/>
                  </a:lnTo>
                  <a:lnTo>
                    <a:pt x="4839" y="17253"/>
                  </a:lnTo>
                  <a:lnTo>
                    <a:pt x="4875" y="17128"/>
                  </a:lnTo>
                  <a:lnTo>
                    <a:pt x="4961" y="17019"/>
                  </a:lnTo>
                  <a:cubicBezTo>
                    <a:pt x="4995" y="16986"/>
                    <a:pt x="5032" y="16960"/>
                    <a:pt x="5070" y="16941"/>
                  </a:cubicBezTo>
                  <a:cubicBezTo>
                    <a:pt x="5110" y="16921"/>
                    <a:pt x="5151" y="16908"/>
                    <a:pt x="5192" y="16903"/>
                  </a:cubicBezTo>
                  <a:cubicBezTo>
                    <a:pt x="5225" y="16899"/>
                    <a:pt x="5257" y="16887"/>
                    <a:pt x="5288" y="16869"/>
                  </a:cubicBezTo>
                  <a:cubicBezTo>
                    <a:pt x="5328" y="16844"/>
                    <a:pt x="5365" y="16809"/>
                    <a:pt x="5396" y="16764"/>
                  </a:cubicBezTo>
                  <a:lnTo>
                    <a:pt x="5451" y="16651"/>
                  </a:lnTo>
                  <a:lnTo>
                    <a:pt x="5538" y="16468"/>
                  </a:lnTo>
                  <a:lnTo>
                    <a:pt x="5657" y="16322"/>
                  </a:lnTo>
                  <a:cubicBezTo>
                    <a:pt x="5670" y="16286"/>
                    <a:pt x="5682" y="16249"/>
                    <a:pt x="5694" y="16212"/>
                  </a:cubicBezTo>
                  <a:cubicBezTo>
                    <a:pt x="5710" y="16157"/>
                    <a:pt x="5726" y="16102"/>
                    <a:pt x="5740" y="16045"/>
                  </a:cubicBezTo>
                  <a:lnTo>
                    <a:pt x="5776" y="15879"/>
                  </a:lnTo>
                  <a:cubicBezTo>
                    <a:pt x="5808" y="15838"/>
                    <a:pt x="5839" y="15797"/>
                    <a:pt x="5869" y="15756"/>
                  </a:cubicBezTo>
                  <a:cubicBezTo>
                    <a:pt x="5901" y="15713"/>
                    <a:pt x="5933" y="15670"/>
                    <a:pt x="5964" y="15626"/>
                  </a:cubicBezTo>
                  <a:lnTo>
                    <a:pt x="6029" y="15553"/>
                  </a:lnTo>
                  <a:lnTo>
                    <a:pt x="6063" y="15485"/>
                  </a:lnTo>
                  <a:lnTo>
                    <a:pt x="6063" y="15401"/>
                  </a:lnTo>
                  <a:lnTo>
                    <a:pt x="5965" y="15268"/>
                  </a:lnTo>
                  <a:lnTo>
                    <a:pt x="5871" y="15159"/>
                  </a:lnTo>
                  <a:lnTo>
                    <a:pt x="5830" y="15003"/>
                  </a:lnTo>
                  <a:lnTo>
                    <a:pt x="5748" y="14940"/>
                  </a:lnTo>
                  <a:lnTo>
                    <a:pt x="5631" y="14861"/>
                  </a:lnTo>
                  <a:lnTo>
                    <a:pt x="5505" y="14786"/>
                  </a:lnTo>
                  <a:lnTo>
                    <a:pt x="5437" y="14638"/>
                  </a:lnTo>
                  <a:lnTo>
                    <a:pt x="5414" y="14547"/>
                  </a:lnTo>
                  <a:lnTo>
                    <a:pt x="5434" y="14455"/>
                  </a:lnTo>
                  <a:lnTo>
                    <a:pt x="5487" y="14377"/>
                  </a:lnTo>
                  <a:lnTo>
                    <a:pt x="5436" y="14294"/>
                  </a:lnTo>
                  <a:lnTo>
                    <a:pt x="5436" y="14214"/>
                  </a:lnTo>
                  <a:lnTo>
                    <a:pt x="5394" y="14183"/>
                  </a:lnTo>
                  <a:lnTo>
                    <a:pt x="5375" y="14243"/>
                  </a:lnTo>
                  <a:lnTo>
                    <a:pt x="5340" y="14329"/>
                  </a:lnTo>
                  <a:lnTo>
                    <a:pt x="5256" y="14499"/>
                  </a:lnTo>
                  <a:lnTo>
                    <a:pt x="5091" y="14727"/>
                  </a:lnTo>
                  <a:lnTo>
                    <a:pt x="5056" y="14801"/>
                  </a:lnTo>
                  <a:lnTo>
                    <a:pt x="4994" y="14801"/>
                  </a:lnTo>
                  <a:lnTo>
                    <a:pt x="4947" y="14807"/>
                  </a:lnTo>
                  <a:lnTo>
                    <a:pt x="4906" y="14856"/>
                  </a:lnTo>
                  <a:lnTo>
                    <a:pt x="4740" y="14875"/>
                  </a:lnTo>
                  <a:lnTo>
                    <a:pt x="4692" y="14807"/>
                  </a:lnTo>
                  <a:lnTo>
                    <a:pt x="4634" y="14766"/>
                  </a:lnTo>
                  <a:lnTo>
                    <a:pt x="4581" y="14679"/>
                  </a:lnTo>
                  <a:lnTo>
                    <a:pt x="4674" y="14568"/>
                  </a:lnTo>
                  <a:lnTo>
                    <a:pt x="4648" y="14475"/>
                  </a:lnTo>
                  <a:lnTo>
                    <a:pt x="4550" y="14438"/>
                  </a:lnTo>
                  <a:lnTo>
                    <a:pt x="4562" y="14367"/>
                  </a:lnTo>
                  <a:lnTo>
                    <a:pt x="4522" y="14348"/>
                  </a:lnTo>
                  <a:lnTo>
                    <a:pt x="4490" y="14410"/>
                  </a:lnTo>
                  <a:lnTo>
                    <a:pt x="4462" y="14502"/>
                  </a:lnTo>
                  <a:lnTo>
                    <a:pt x="4337" y="14533"/>
                  </a:lnTo>
                  <a:cubicBezTo>
                    <a:pt x="4331" y="14498"/>
                    <a:pt x="4323" y="14463"/>
                    <a:pt x="4314" y="14428"/>
                  </a:cubicBezTo>
                  <a:cubicBezTo>
                    <a:pt x="4298" y="14362"/>
                    <a:pt x="4278" y="14299"/>
                    <a:pt x="4255" y="14237"/>
                  </a:cubicBezTo>
                  <a:lnTo>
                    <a:pt x="4234" y="14018"/>
                  </a:lnTo>
                  <a:lnTo>
                    <a:pt x="4191" y="13904"/>
                  </a:lnTo>
                  <a:lnTo>
                    <a:pt x="4136" y="13783"/>
                  </a:lnTo>
                  <a:lnTo>
                    <a:pt x="4036" y="13581"/>
                  </a:lnTo>
                  <a:lnTo>
                    <a:pt x="3967" y="13457"/>
                  </a:lnTo>
                  <a:lnTo>
                    <a:pt x="3917" y="13357"/>
                  </a:lnTo>
                  <a:lnTo>
                    <a:pt x="3910" y="13265"/>
                  </a:lnTo>
                  <a:lnTo>
                    <a:pt x="3970" y="13125"/>
                  </a:lnTo>
                  <a:lnTo>
                    <a:pt x="3985" y="13013"/>
                  </a:lnTo>
                  <a:lnTo>
                    <a:pt x="4029" y="12939"/>
                  </a:lnTo>
                  <a:lnTo>
                    <a:pt x="4100" y="12939"/>
                  </a:lnTo>
                  <a:lnTo>
                    <a:pt x="4187" y="12956"/>
                  </a:lnTo>
                  <a:lnTo>
                    <a:pt x="4248" y="13017"/>
                  </a:lnTo>
                  <a:lnTo>
                    <a:pt x="4344" y="13091"/>
                  </a:lnTo>
                  <a:lnTo>
                    <a:pt x="4365" y="13162"/>
                  </a:lnTo>
                  <a:lnTo>
                    <a:pt x="4421" y="13266"/>
                  </a:lnTo>
                  <a:cubicBezTo>
                    <a:pt x="4450" y="13317"/>
                    <a:pt x="4470" y="13379"/>
                    <a:pt x="4479" y="13445"/>
                  </a:cubicBezTo>
                  <a:cubicBezTo>
                    <a:pt x="4485" y="13493"/>
                    <a:pt x="4485" y="13543"/>
                    <a:pt x="4479" y="13591"/>
                  </a:cubicBezTo>
                  <a:lnTo>
                    <a:pt x="4511" y="13696"/>
                  </a:lnTo>
                  <a:lnTo>
                    <a:pt x="4660" y="13788"/>
                  </a:lnTo>
                  <a:lnTo>
                    <a:pt x="4794" y="13899"/>
                  </a:lnTo>
                  <a:lnTo>
                    <a:pt x="4994" y="14024"/>
                  </a:lnTo>
                  <a:lnTo>
                    <a:pt x="5100" y="14092"/>
                  </a:lnTo>
                  <a:lnTo>
                    <a:pt x="5224" y="14082"/>
                  </a:lnTo>
                  <a:lnTo>
                    <a:pt x="5261" y="14033"/>
                  </a:lnTo>
                  <a:lnTo>
                    <a:pt x="5374" y="13959"/>
                  </a:lnTo>
                  <a:lnTo>
                    <a:pt x="5431" y="13947"/>
                  </a:lnTo>
                  <a:lnTo>
                    <a:pt x="5522" y="14062"/>
                  </a:lnTo>
                  <a:cubicBezTo>
                    <a:pt x="5537" y="14073"/>
                    <a:pt x="5550" y="14086"/>
                    <a:pt x="5562" y="14103"/>
                  </a:cubicBezTo>
                  <a:cubicBezTo>
                    <a:pt x="5586" y="14136"/>
                    <a:pt x="5605" y="14180"/>
                    <a:pt x="5614" y="14228"/>
                  </a:cubicBezTo>
                  <a:lnTo>
                    <a:pt x="5643" y="14331"/>
                  </a:lnTo>
                  <a:lnTo>
                    <a:pt x="5698" y="14433"/>
                  </a:lnTo>
                  <a:lnTo>
                    <a:pt x="5848" y="14477"/>
                  </a:lnTo>
                  <a:lnTo>
                    <a:pt x="6003" y="14470"/>
                  </a:lnTo>
                  <a:cubicBezTo>
                    <a:pt x="6040" y="14472"/>
                    <a:pt x="6077" y="14481"/>
                    <a:pt x="6112" y="14497"/>
                  </a:cubicBezTo>
                  <a:cubicBezTo>
                    <a:pt x="6145" y="14512"/>
                    <a:pt x="6176" y="14533"/>
                    <a:pt x="6206" y="14559"/>
                  </a:cubicBezTo>
                  <a:lnTo>
                    <a:pt x="6303" y="14547"/>
                  </a:lnTo>
                  <a:lnTo>
                    <a:pt x="6419" y="14487"/>
                  </a:lnTo>
                  <a:lnTo>
                    <a:pt x="6603" y="14487"/>
                  </a:lnTo>
                  <a:lnTo>
                    <a:pt x="6724" y="14567"/>
                  </a:lnTo>
                  <a:lnTo>
                    <a:pt x="6879" y="14555"/>
                  </a:lnTo>
                  <a:lnTo>
                    <a:pt x="6977" y="14489"/>
                  </a:lnTo>
                  <a:lnTo>
                    <a:pt x="7070" y="14403"/>
                  </a:lnTo>
                  <a:lnTo>
                    <a:pt x="7147" y="14409"/>
                  </a:lnTo>
                  <a:lnTo>
                    <a:pt x="7209" y="14502"/>
                  </a:lnTo>
                  <a:lnTo>
                    <a:pt x="7315" y="14543"/>
                  </a:lnTo>
                  <a:lnTo>
                    <a:pt x="7340" y="14604"/>
                  </a:lnTo>
                  <a:lnTo>
                    <a:pt x="7368" y="14721"/>
                  </a:lnTo>
                  <a:lnTo>
                    <a:pt x="7407" y="14857"/>
                  </a:lnTo>
                  <a:lnTo>
                    <a:pt x="7550" y="14913"/>
                  </a:lnTo>
                  <a:lnTo>
                    <a:pt x="7601" y="14995"/>
                  </a:lnTo>
                  <a:lnTo>
                    <a:pt x="7666" y="15131"/>
                  </a:lnTo>
                  <a:lnTo>
                    <a:pt x="7730" y="15227"/>
                  </a:lnTo>
                  <a:lnTo>
                    <a:pt x="7824" y="15221"/>
                  </a:lnTo>
                  <a:lnTo>
                    <a:pt x="7928" y="15166"/>
                  </a:lnTo>
                  <a:lnTo>
                    <a:pt x="7948" y="15245"/>
                  </a:lnTo>
                  <a:lnTo>
                    <a:pt x="7920" y="15356"/>
                  </a:lnTo>
                  <a:lnTo>
                    <a:pt x="7861" y="15391"/>
                  </a:lnTo>
                  <a:lnTo>
                    <a:pt x="7781" y="15366"/>
                  </a:lnTo>
                  <a:lnTo>
                    <a:pt x="7730" y="15391"/>
                  </a:lnTo>
                  <a:lnTo>
                    <a:pt x="7758" y="15489"/>
                  </a:lnTo>
                  <a:lnTo>
                    <a:pt x="7847" y="15538"/>
                  </a:lnTo>
                  <a:lnTo>
                    <a:pt x="7873" y="15682"/>
                  </a:lnTo>
                  <a:lnTo>
                    <a:pt x="7941" y="15770"/>
                  </a:lnTo>
                  <a:lnTo>
                    <a:pt x="8042" y="15801"/>
                  </a:lnTo>
                  <a:lnTo>
                    <a:pt x="8140" y="15801"/>
                  </a:lnTo>
                  <a:lnTo>
                    <a:pt x="8215" y="15735"/>
                  </a:lnTo>
                  <a:lnTo>
                    <a:pt x="8215" y="15647"/>
                  </a:lnTo>
                  <a:lnTo>
                    <a:pt x="8207" y="15558"/>
                  </a:lnTo>
                  <a:lnTo>
                    <a:pt x="8244" y="15441"/>
                  </a:lnTo>
                  <a:cubicBezTo>
                    <a:pt x="8257" y="15421"/>
                    <a:pt x="8274" y="15406"/>
                    <a:pt x="8293" y="15398"/>
                  </a:cubicBezTo>
                  <a:cubicBezTo>
                    <a:pt x="8324" y="15385"/>
                    <a:pt x="8357" y="15392"/>
                    <a:pt x="8385" y="15417"/>
                  </a:cubicBezTo>
                  <a:lnTo>
                    <a:pt x="8429" y="15521"/>
                  </a:lnTo>
                  <a:lnTo>
                    <a:pt x="8417" y="15693"/>
                  </a:lnTo>
                  <a:lnTo>
                    <a:pt x="8397" y="15792"/>
                  </a:lnTo>
                  <a:lnTo>
                    <a:pt x="8386" y="15933"/>
                  </a:lnTo>
                  <a:lnTo>
                    <a:pt x="8386" y="16079"/>
                  </a:lnTo>
                  <a:lnTo>
                    <a:pt x="8398" y="16182"/>
                  </a:lnTo>
                  <a:lnTo>
                    <a:pt x="8473" y="16441"/>
                  </a:lnTo>
                  <a:lnTo>
                    <a:pt x="8502" y="16728"/>
                  </a:lnTo>
                  <a:lnTo>
                    <a:pt x="8510" y="16868"/>
                  </a:lnTo>
                  <a:lnTo>
                    <a:pt x="8607" y="17022"/>
                  </a:lnTo>
                  <a:lnTo>
                    <a:pt x="8663" y="17133"/>
                  </a:lnTo>
                  <a:lnTo>
                    <a:pt x="8679" y="17303"/>
                  </a:lnTo>
                  <a:lnTo>
                    <a:pt x="8703" y="17418"/>
                  </a:lnTo>
                  <a:lnTo>
                    <a:pt x="8759" y="17603"/>
                  </a:lnTo>
                  <a:lnTo>
                    <a:pt x="8799" y="17688"/>
                  </a:lnTo>
                  <a:lnTo>
                    <a:pt x="8858" y="17815"/>
                  </a:lnTo>
                  <a:lnTo>
                    <a:pt x="8894" y="17957"/>
                  </a:lnTo>
                  <a:lnTo>
                    <a:pt x="8919" y="18076"/>
                  </a:lnTo>
                  <a:lnTo>
                    <a:pt x="8963" y="18226"/>
                  </a:lnTo>
                  <a:lnTo>
                    <a:pt x="9034" y="18456"/>
                  </a:lnTo>
                  <a:lnTo>
                    <a:pt x="9088" y="18673"/>
                  </a:lnTo>
                  <a:lnTo>
                    <a:pt x="9120" y="18766"/>
                  </a:lnTo>
                  <a:lnTo>
                    <a:pt x="9157" y="18876"/>
                  </a:lnTo>
                  <a:lnTo>
                    <a:pt x="9165" y="18992"/>
                  </a:lnTo>
                  <a:lnTo>
                    <a:pt x="9224" y="19229"/>
                  </a:lnTo>
                  <a:lnTo>
                    <a:pt x="9265" y="19340"/>
                  </a:lnTo>
                  <a:lnTo>
                    <a:pt x="9335" y="19401"/>
                  </a:lnTo>
                  <a:lnTo>
                    <a:pt x="9398" y="19455"/>
                  </a:lnTo>
                  <a:lnTo>
                    <a:pt x="9435" y="19534"/>
                  </a:lnTo>
                  <a:lnTo>
                    <a:pt x="9499" y="19529"/>
                  </a:lnTo>
                  <a:cubicBezTo>
                    <a:pt x="9505" y="19494"/>
                    <a:pt x="9512" y="19459"/>
                    <a:pt x="9519" y="19424"/>
                  </a:cubicBezTo>
                  <a:cubicBezTo>
                    <a:pt x="9525" y="19391"/>
                    <a:pt x="9532" y="19357"/>
                    <a:pt x="9539" y="19324"/>
                  </a:cubicBezTo>
                  <a:cubicBezTo>
                    <a:pt x="9570" y="19289"/>
                    <a:pt x="9599" y="19249"/>
                    <a:pt x="9625" y="19204"/>
                  </a:cubicBezTo>
                  <a:cubicBezTo>
                    <a:pt x="9647" y="19167"/>
                    <a:pt x="9667" y="19127"/>
                    <a:pt x="9684" y="19085"/>
                  </a:cubicBezTo>
                  <a:cubicBezTo>
                    <a:pt x="9697" y="19045"/>
                    <a:pt x="9711" y="19006"/>
                    <a:pt x="9726" y="18966"/>
                  </a:cubicBezTo>
                  <a:cubicBezTo>
                    <a:pt x="9741" y="18924"/>
                    <a:pt x="9756" y="18882"/>
                    <a:pt x="9772" y="18841"/>
                  </a:cubicBezTo>
                  <a:cubicBezTo>
                    <a:pt x="9774" y="18775"/>
                    <a:pt x="9777" y="18710"/>
                    <a:pt x="9780" y="18644"/>
                  </a:cubicBezTo>
                  <a:cubicBezTo>
                    <a:pt x="9783" y="18560"/>
                    <a:pt x="9787" y="18477"/>
                    <a:pt x="9791" y="18393"/>
                  </a:cubicBezTo>
                  <a:lnTo>
                    <a:pt x="9799" y="18288"/>
                  </a:lnTo>
                  <a:cubicBezTo>
                    <a:pt x="9805" y="18246"/>
                    <a:pt x="9812" y="18203"/>
                    <a:pt x="9819" y="18161"/>
                  </a:cubicBezTo>
                  <a:cubicBezTo>
                    <a:pt x="9829" y="18099"/>
                    <a:pt x="9840" y="18037"/>
                    <a:pt x="9852" y="17976"/>
                  </a:cubicBezTo>
                  <a:lnTo>
                    <a:pt x="9839" y="17816"/>
                  </a:lnTo>
                  <a:lnTo>
                    <a:pt x="9791" y="17643"/>
                  </a:lnTo>
                  <a:lnTo>
                    <a:pt x="9831" y="17391"/>
                  </a:lnTo>
                  <a:lnTo>
                    <a:pt x="9876" y="17301"/>
                  </a:lnTo>
                  <a:lnTo>
                    <a:pt x="10002" y="17165"/>
                  </a:lnTo>
                  <a:lnTo>
                    <a:pt x="10132" y="17023"/>
                  </a:lnTo>
                  <a:lnTo>
                    <a:pt x="10237" y="16902"/>
                  </a:lnTo>
                  <a:lnTo>
                    <a:pt x="10262" y="16723"/>
                  </a:lnTo>
                  <a:lnTo>
                    <a:pt x="10286" y="16610"/>
                  </a:lnTo>
                  <a:lnTo>
                    <a:pt x="10412" y="16555"/>
                  </a:lnTo>
                  <a:lnTo>
                    <a:pt x="10492" y="16493"/>
                  </a:lnTo>
                  <a:lnTo>
                    <a:pt x="10549" y="16327"/>
                  </a:lnTo>
                  <a:cubicBezTo>
                    <a:pt x="10554" y="16271"/>
                    <a:pt x="10568" y="16218"/>
                    <a:pt x="10590" y="16173"/>
                  </a:cubicBezTo>
                  <a:cubicBezTo>
                    <a:pt x="10626" y="16098"/>
                    <a:pt x="10680" y="16049"/>
                    <a:pt x="10740" y="16037"/>
                  </a:cubicBezTo>
                  <a:lnTo>
                    <a:pt x="10874" y="15975"/>
                  </a:lnTo>
                  <a:lnTo>
                    <a:pt x="10909" y="15840"/>
                  </a:lnTo>
                  <a:lnTo>
                    <a:pt x="10885" y="15717"/>
                  </a:lnTo>
                  <a:lnTo>
                    <a:pt x="10892" y="15606"/>
                  </a:lnTo>
                  <a:lnTo>
                    <a:pt x="11030" y="15483"/>
                  </a:lnTo>
                  <a:lnTo>
                    <a:pt x="11172" y="15422"/>
                  </a:lnTo>
                  <a:lnTo>
                    <a:pt x="11283" y="15422"/>
                  </a:lnTo>
                  <a:lnTo>
                    <a:pt x="11432" y="15358"/>
                  </a:lnTo>
                  <a:cubicBezTo>
                    <a:pt x="11441" y="15314"/>
                    <a:pt x="11462" y="15277"/>
                    <a:pt x="11490" y="15257"/>
                  </a:cubicBezTo>
                  <a:cubicBezTo>
                    <a:pt x="11517" y="15237"/>
                    <a:pt x="11549" y="15235"/>
                    <a:pt x="11578" y="15251"/>
                  </a:cubicBezTo>
                  <a:lnTo>
                    <a:pt x="11664" y="15279"/>
                  </a:lnTo>
                  <a:cubicBezTo>
                    <a:pt x="11683" y="15305"/>
                    <a:pt x="11699" y="15334"/>
                    <a:pt x="11713" y="15365"/>
                  </a:cubicBezTo>
                  <a:cubicBezTo>
                    <a:pt x="11732" y="15408"/>
                    <a:pt x="11745" y="15456"/>
                    <a:pt x="11753" y="15507"/>
                  </a:cubicBezTo>
                  <a:lnTo>
                    <a:pt x="11800" y="15701"/>
                  </a:lnTo>
                  <a:lnTo>
                    <a:pt x="11828" y="15833"/>
                  </a:lnTo>
                  <a:cubicBezTo>
                    <a:pt x="11839" y="15860"/>
                    <a:pt x="11854" y="15883"/>
                    <a:pt x="11872" y="15899"/>
                  </a:cubicBezTo>
                  <a:cubicBezTo>
                    <a:pt x="11906" y="15927"/>
                    <a:pt x="11947" y="15931"/>
                    <a:pt x="11982" y="15909"/>
                  </a:cubicBezTo>
                  <a:lnTo>
                    <a:pt x="12043" y="15981"/>
                  </a:lnTo>
                  <a:lnTo>
                    <a:pt x="12197" y="16141"/>
                  </a:lnTo>
                  <a:cubicBezTo>
                    <a:pt x="12217" y="16216"/>
                    <a:pt x="12238" y="16289"/>
                    <a:pt x="12262" y="16361"/>
                  </a:cubicBezTo>
                  <a:cubicBezTo>
                    <a:pt x="12295" y="16459"/>
                    <a:pt x="12331" y="16555"/>
                    <a:pt x="12368" y="16650"/>
                  </a:cubicBezTo>
                  <a:cubicBezTo>
                    <a:pt x="12386" y="16699"/>
                    <a:pt x="12405" y="16748"/>
                    <a:pt x="12423" y="16798"/>
                  </a:cubicBezTo>
                  <a:lnTo>
                    <a:pt x="12395" y="16894"/>
                  </a:lnTo>
                  <a:lnTo>
                    <a:pt x="12331" y="16954"/>
                  </a:lnTo>
                  <a:lnTo>
                    <a:pt x="12335" y="17094"/>
                  </a:lnTo>
                  <a:cubicBezTo>
                    <a:pt x="12355" y="17119"/>
                    <a:pt x="12375" y="17144"/>
                    <a:pt x="12396" y="17168"/>
                  </a:cubicBezTo>
                  <a:cubicBezTo>
                    <a:pt x="12423" y="17200"/>
                    <a:pt x="12450" y="17230"/>
                    <a:pt x="12478" y="17260"/>
                  </a:cubicBezTo>
                  <a:lnTo>
                    <a:pt x="12575" y="17255"/>
                  </a:lnTo>
                  <a:lnTo>
                    <a:pt x="12636" y="17120"/>
                  </a:lnTo>
                  <a:lnTo>
                    <a:pt x="12693" y="16980"/>
                  </a:lnTo>
                  <a:lnTo>
                    <a:pt x="12800" y="16904"/>
                  </a:lnTo>
                  <a:lnTo>
                    <a:pt x="12877" y="17115"/>
                  </a:lnTo>
                  <a:lnTo>
                    <a:pt x="12945" y="17317"/>
                  </a:lnTo>
                  <a:lnTo>
                    <a:pt x="12957" y="17518"/>
                  </a:lnTo>
                  <a:lnTo>
                    <a:pt x="13008" y="17691"/>
                  </a:lnTo>
                  <a:lnTo>
                    <a:pt x="13054" y="17855"/>
                  </a:lnTo>
                  <a:lnTo>
                    <a:pt x="13127" y="18014"/>
                  </a:lnTo>
                  <a:lnTo>
                    <a:pt x="13171" y="18203"/>
                  </a:lnTo>
                  <a:lnTo>
                    <a:pt x="13183" y="18371"/>
                  </a:lnTo>
                  <a:lnTo>
                    <a:pt x="13148" y="18675"/>
                  </a:lnTo>
                  <a:lnTo>
                    <a:pt x="13144" y="18870"/>
                  </a:lnTo>
                  <a:lnTo>
                    <a:pt x="13159" y="19080"/>
                  </a:lnTo>
                  <a:lnTo>
                    <a:pt x="13159" y="19174"/>
                  </a:lnTo>
                  <a:lnTo>
                    <a:pt x="13117" y="19238"/>
                  </a:lnTo>
                  <a:lnTo>
                    <a:pt x="13113" y="19347"/>
                  </a:lnTo>
                  <a:lnTo>
                    <a:pt x="13125" y="19507"/>
                  </a:lnTo>
                  <a:lnTo>
                    <a:pt x="13186" y="19549"/>
                  </a:lnTo>
                  <a:cubicBezTo>
                    <a:pt x="13215" y="19555"/>
                    <a:pt x="13242" y="19574"/>
                    <a:pt x="13263" y="19604"/>
                  </a:cubicBezTo>
                  <a:cubicBezTo>
                    <a:pt x="13285" y="19635"/>
                    <a:pt x="13300" y="19676"/>
                    <a:pt x="13306" y="19721"/>
                  </a:cubicBezTo>
                  <a:lnTo>
                    <a:pt x="13420" y="19817"/>
                  </a:lnTo>
                  <a:lnTo>
                    <a:pt x="13492" y="19981"/>
                  </a:lnTo>
                  <a:lnTo>
                    <a:pt x="13536" y="20099"/>
                  </a:lnTo>
                  <a:lnTo>
                    <a:pt x="13550" y="20266"/>
                  </a:lnTo>
                  <a:lnTo>
                    <a:pt x="13596" y="20554"/>
                  </a:lnTo>
                  <a:lnTo>
                    <a:pt x="13625" y="20775"/>
                  </a:lnTo>
                  <a:lnTo>
                    <a:pt x="13682" y="20923"/>
                  </a:lnTo>
                  <a:lnTo>
                    <a:pt x="13714" y="21021"/>
                  </a:lnTo>
                  <a:lnTo>
                    <a:pt x="13772" y="21189"/>
                  </a:lnTo>
                  <a:lnTo>
                    <a:pt x="13829" y="21220"/>
                  </a:lnTo>
                  <a:lnTo>
                    <a:pt x="13914" y="21327"/>
                  </a:lnTo>
                  <a:lnTo>
                    <a:pt x="13982" y="21385"/>
                  </a:lnTo>
                  <a:lnTo>
                    <a:pt x="14071" y="21477"/>
                  </a:lnTo>
                  <a:lnTo>
                    <a:pt x="14136" y="21600"/>
                  </a:lnTo>
                  <a:lnTo>
                    <a:pt x="14168" y="21558"/>
                  </a:lnTo>
                  <a:lnTo>
                    <a:pt x="14144" y="21461"/>
                  </a:lnTo>
                  <a:lnTo>
                    <a:pt x="14220" y="21456"/>
                  </a:lnTo>
                  <a:lnTo>
                    <a:pt x="14242" y="21376"/>
                  </a:lnTo>
                  <a:lnTo>
                    <a:pt x="14195" y="21227"/>
                  </a:lnTo>
                  <a:lnTo>
                    <a:pt x="14149" y="21028"/>
                  </a:lnTo>
                  <a:lnTo>
                    <a:pt x="14121" y="20856"/>
                  </a:lnTo>
                  <a:lnTo>
                    <a:pt x="14064" y="20706"/>
                  </a:lnTo>
                  <a:cubicBezTo>
                    <a:pt x="14060" y="20650"/>
                    <a:pt x="14051" y="20596"/>
                    <a:pt x="14037" y="20544"/>
                  </a:cubicBezTo>
                  <a:cubicBezTo>
                    <a:pt x="14023" y="20489"/>
                    <a:pt x="14004" y="20437"/>
                    <a:pt x="13980" y="20389"/>
                  </a:cubicBezTo>
                  <a:lnTo>
                    <a:pt x="13916" y="20256"/>
                  </a:lnTo>
                  <a:lnTo>
                    <a:pt x="13796" y="20153"/>
                  </a:lnTo>
                  <a:lnTo>
                    <a:pt x="13711" y="20030"/>
                  </a:lnTo>
                  <a:lnTo>
                    <a:pt x="13609" y="19920"/>
                  </a:lnTo>
                  <a:cubicBezTo>
                    <a:pt x="13556" y="19920"/>
                    <a:pt x="13507" y="19872"/>
                    <a:pt x="13485" y="19798"/>
                  </a:cubicBezTo>
                  <a:cubicBezTo>
                    <a:pt x="13470" y="19751"/>
                    <a:pt x="13469" y="19697"/>
                    <a:pt x="13481" y="19648"/>
                  </a:cubicBezTo>
                  <a:lnTo>
                    <a:pt x="13460" y="19495"/>
                  </a:lnTo>
                  <a:lnTo>
                    <a:pt x="13452" y="19396"/>
                  </a:lnTo>
                  <a:lnTo>
                    <a:pt x="13387" y="19310"/>
                  </a:lnTo>
                  <a:lnTo>
                    <a:pt x="13305" y="19191"/>
                  </a:lnTo>
                  <a:lnTo>
                    <a:pt x="13276" y="19059"/>
                  </a:lnTo>
                  <a:cubicBezTo>
                    <a:pt x="13277" y="19012"/>
                    <a:pt x="13280" y="18965"/>
                    <a:pt x="13285" y="18918"/>
                  </a:cubicBezTo>
                  <a:cubicBezTo>
                    <a:pt x="13292" y="18843"/>
                    <a:pt x="13304" y="18769"/>
                    <a:pt x="13320" y="18698"/>
                  </a:cubicBezTo>
                  <a:lnTo>
                    <a:pt x="13344" y="18550"/>
                  </a:lnTo>
                  <a:lnTo>
                    <a:pt x="13373" y="18396"/>
                  </a:lnTo>
                  <a:lnTo>
                    <a:pt x="13344" y="18289"/>
                  </a:lnTo>
                  <a:lnTo>
                    <a:pt x="13320" y="18141"/>
                  </a:lnTo>
                  <a:lnTo>
                    <a:pt x="13317" y="18024"/>
                  </a:lnTo>
                  <a:lnTo>
                    <a:pt x="13378" y="17962"/>
                  </a:lnTo>
                  <a:lnTo>
                    <a:pt x="13468" y="17956"/>
                  </a:lnTo>
                  <a:lnTo>
                    <a:pt x="13512" y="18073"/>
                  </a:lnTo>
                  <a:lnTo>
                    <a:pt x="13562" y="18139"/>
                  </a:lnTo>
                  <a:lnTo>
                    <a:pt x="13671" y="18279"/>
                  </a:lnTo>
                  <a:lnTo>
                    <a:pt x="13730" y="18310"/>
                  </a:lnTo>
                  <a:lnTo>
                    <a:pt x="13812" y="18382"/>
                  </a:lnTo>
                  <a:lnTo>
                    <a:pt x="13875" y="18423"/>
                  </a:lnTo>
                  <a:lnTo>
                    <a:pt x="13920" y="18490"/>
                  </a:lnTo>
                  <a:lnTo>
                    <a:pt x="13956" y="18648"/>
                  </a:lnTo>
                  <a:lnTo>
                    <a:pt x="14008" y="18743"/>
                  </a:lnTo>
                  <a:lnTo>
                    <a:pt x="14063" y="18771"/>
                  </a:lnTo>
                  <a:lnTo>
                    <a:pt x="14091" y="18862"/>
                  </a:lnTo>
                  <a:lnTo>
                    <a:pt x="14107" y="18940"/>
                  </a:lnTo>
                  <a:lnTo>
                    <a:pt x="14172" y="18933"/>
                  </a:lnTo>
                  <a:lnTo>
                    <a:pt x="14221" y="18872"/>
                  </a:lnTo>
                  <a:lnTo>
                    <a:pt x="14260" y="18826"/>
                  </a:lnTo>
                  <a:lnTo>
                    <a:pt x="14320" y="18833"/>
                  </a:lnTo>
                  <a:lnTo>
                    <a:pt x="14345" y="18921"/>
                  </a:lnTo>
                  <a:lnTo>
                    <a:pt x="14360" y="19056"/>
                  </a:lnTo>
                  <a:lnTo>
                    <a:pt x="14331" y="19130"/>
                  </a:lnTo>
                  <a:lnTo>
                    <a:pt x="14319" y="19343"/>
                  </a:lnTo>
                  <a:lnTo>
                    <a:pt x="14412" y="19408"/>
                  </a:lnTo>
                  <a:lnTo>
                    <a:pt x="14456" y="19286"/>
                  </a:lnTo>
                  <a:lnTo>
                    <a:pt x="14548" y="19241"/>
                  </a:lnTo>
                  <a:lnTo>
                    <a:pt x="14577" y="19051"/>
                  </a:lnTo>
                  <a:lnTo>
                    <a:pt x="14624" y="18944"/>
                  </a:lnTo>
                  <a:lnTo>
                    <a:pt x="14784" y="18882"/>
                  </a:lnTo>
                  <a:lnTo>
                    <a:pt x="14859" y="18791"/>
                  </a:lnTo>
                  <a:lnTo>
                    <a:pt x="15001" y="18675"/>
                  </a:lnTo>
                  <a:lnTo>
                    <a:pt x="15018" y="18428"/>
                  </a:lnTo>
                  <a:cubicBezTo>
                    <a:pt x="15027" y="18358"/>
                    <a:pt x="15029" y="18286"/>
                    <a:pt x="15026" y="18214"/>
                  </a:cubicBezTo>
                  <a:cubicBezTo>
                    <a:pt x="15023" y="18158"/>
                    <a:pt x="15016" y="18102"/>
                    <a:pt x="15005" y="18048"/>
                  </a:cubicBezTo>
                  <a:lnTo>
                    <a:pt x="14951" y="17795"/>
                  </a:lnTo>
                  <a:lnTo>
                    <a:pt x="14866" y="17561"/>
                  </a:lnTo>
                  <a:lnTo>
                    <a:pt x="14850" y="17352"/>
                  </a:lnTo>
                  <a:lnTo>
                    <a:pt x="14784" y="17141"/>
                  </a:lnTo>
                  <a:lnTo>
                    <a:pt x="14703" y="17036"/>
                  </a:lnTo>
                  <a:lnTo>
                    <a:pt x="14574" y="16931"/>
                  </a:lnTo>
                  <a:lnTo>
                    <a:pt x="14515" y="16866"/>
                  </a:lnTo>
                  <a:lnTo>
                    <a:pt x="14356" y="16669"/>
                  </a:lnTo>
                  <a:lnTo>
                    <a:pt x="14313" y="16504"/>
                  </a:lnTo>
                  <a:lnTo>
                    <a:pt x="14270" y="16280"/>
                  </a:lnTo>
                  <a:lnTo>
                    <a:pt x="14249" y="16054"/>
                  </a:lnTo>
                  <a:lnTo>
                    <a:pt x="14249" y="15855"/>
                  </a:lnTo>
                  <a:lnTo>
                    <a:pt x="14310" y="15701"/>
                  </a:lnTo>
                  <a:lnTo>
                    <a:pt x="14404" y="15603"/>
                  </a:lnTo>
                  <a:lnTo>
                    <a:pt x="14539" y="15572"/>
                  </a:lnTo>
                  <a:lnTo>
                    <a:pt x="14646" y="15529"/>
                  </a:lnTo>
                  <a:lnTo>
                    <a:pt x="14709" y="15498"/>
                  </a:lnTo>
                  <a:lnTo>
                    <a:pt x="14801" y="15566"/>
                  </a:lnTo>
                  <a:lnTo>
                    <a:pt x="14849" y="15613"/>
                  </a:lnTo>
                  <a:lnTo>
                    <a:pt x="14905" y="15711"/>
                  </a:lnTo>
                  <a:lnTo>
                    <a:pt x="14913" y="15816"/>
                  </a:lnTo>
                  <a:lnTo>
                    <a:pt x="14978" y="15932"/>
                  </a:lnTo>
                  <a:lnTo>
                    <a:pt x="15034" y="15903"/>
                  </a:lnTo>
                  <a:lnTo>
                    <a:pt x="15067" y="15749"/>
                  </a:lnTo>
                  <a:lnTo>
                    <a:pt x="15119" y="15621"/>
                  </a:lnTo>
                  <a:lnTo>
                    <a:pt x="15197" y="15541"/>
                  </a:lnTo>
                  <a:lnTo>
                    <a:pt x="15236" y="15492"/>
                  </a:lnTo>
                  <a:lnTo>
                    <a:pt x="15356" y="15426"/>
                  </a:lnTo>
                  <a:lnTo>
                    <a:pt x="15409" y="15420"/>
                  </a:lnTo>
                  <a:lnTo>
                    <a:pt x="15506" y="15420"/>
                  </a:lnTo>
                  <a:cubicBezTo>
                    <a:pt x="15541" y="15410"/>
                    <a:pt x="15576" y="15402"/>
                    <a:pt x="15611" y="15395"/>
                  </a:cubicBezTo>
                  <a:cubicBezTo>
                    <a:pt x="15656" y="15387"/>
                    <a:pt x="15702" y="15382"/>
                    <a:pt x="15748" y="15381"/>
                  </a:cubicBezTo>
                  <a:lnTo>
                    <a:pt x="15797" y="15264"/>
                  </a:lnTo>
                  <a:lnTo>
                    <a:pt x="15824" y="15215"/>
                  </a:lnTo>
                  <a:lnTo>
                    <a:pt x="15922" y="15247"/>
                  </a:lnTo>
                  <a:lnTo>
                    <a:pt x="16095" y="15132"/>
                  </a:lnTo>
                  <a:lnTo>
                    <a:pt x="16192" y="15009"/>
                  </a:lnTo>
                  <a:lnTo>
                    <a:pt x="16270" y="14854"/>
                  </a:lnTo>
                  <a:lnTo>
                    <a:pt x="16310" y="14737"/>
                  </a:lnTo>
                  <a:lnTo>
                    <a:pt x="16407" y="14620"/>
                  </a:lnTo>
                  <a:lnTo>
                    <a:pt x="16439" y="14464"/>
                  </a:lnTo>
                  <a:lnTo>
                    <a:pt x="16441" y="14274"/>
                  </a:lnTo>
                  <a:lnTo>
                    <a:pt x="16474" y="14063"/>
                  </a:lnTo>
                  <a:lnTo>
                    <a:pt x="16523" y="13908"/>
                  </a:lnTo>
                  <a:cubicBezTo>
                    <a:pt x="16537" y="13860"/>
                    <a:pt x="16549" y="13811"/>
                    <a:pt x="16559" y="13760"/>
                  </a:cubicBezTo>
                  <a:cubicBezTo>
                    <a:pt x="16573" y="13694"/>
                    <a:pt x="16583" y="13626"/>
                    <a:pt x="16590" y="13557"/>
                  </a:cubicBezTo>
                  <a:lnTo>
                    <a:pt x="16618" y="13434"/>
                  </a:lnTo>
                  <a:lnTo>
                    <a:pt x="16612" y="13238"/>
                  </a:lnTo>
                  <a:lnTo>
                    <a:pt x="16579" y="13087"/>
                  </a:lnTo>
                  <a:lnTo>
                    <a:pt x="16463" y="13118"/>
                  </a:lnTo>
                  <a:lnTo>
                    <a:pt x="16401" y="13023"/>
                  </a:lnTo>
                  <a:lnTo>
                    <a:pt x="16404" y="12902"/>
                  </a:lnTo>
                  <a:lnTo>
                    <a:pt x="16500" y="12877"/>
                  </a:lnTo>
                  <a:lnTo>
                    <a:pt x="16499" y="12711"/>
                  </a:lnTo>
                  <a:lnTo>
                    <a:pt x="16452" y="12608"/>
                  </a:lnTo>
                  <a:lnTo>
                    <a:pt x="16290" y="12516"/>
                  </a:lnTo>
                  <a:lnTo>
                    <a:pt x="16202" y="12414"/>
                  </a:lnTo>
                  <a:lnTo>
                    <a:pt x="16127" y="12274"/>
                  </a:lnTo>
                  <a:lnTo>
                    <a:pt x="16079" y="12031"/>
                  </a:lnTo>
                  <a:lnTo>
                    <a:pt x="16006" y="11871"/>
                  </a:lnTo>
                  <a:lnTo>
                    <a:pt x="15922" y="11816"/>
                  </a:lnTo>
                  <a:lnTo>
                    <a:pt x="15808" y="11687"/>
                  </a:lnTo>
                  <a:lnTo>
                    <a:pt x="15821" y="11475"/>
                  </a:lnTo>
                  <a:lnTo>
                    <a:pt x="15861" y="11346"/>
                  </a:lnTo>
                  <a:lnTo>
                    <a:pt x="15955" y="11253"/>
                  </a:lnTo>
                  <a:lnTo>
                    <a:pt x="16048" y="11167"/>
                  </a:lnTo>
                  <a:lnTo>
                    <a:pt x="16158" y="11093"/>
                  </a:lnTo>
                  <a:lnTo>
                    <a:pt x="16213" y="11001"/>
                  </a:lnTo>
                  <a:lnTo>
                    <a:pt x="16121" y="10906"/>
                  </a:lnTo>
                  <a:lnTo>
                    <a:pt x="16057" y="10878"/>
                  </a:lnTo>
                  <a:lnTo>
                    <a:pt x="15876" y="10796"/>
                  </a:lnTo>
                  <a:lnTo>
                    <a:pt x="15787" y="10913"/>
                  </a:lnTo>
                  <a:lnTo>
                    <a:pt x="15726" y="10986"/>
                  </a:lnTo>
                  <a:lnTo>
                    <a:pt x="15616" y="10898"/>
                  </a:lnTo>
                  <a:lnTo>
                    <a:pt x="15572" y="10814"/>
                  </a:lnTo>
                  <a:lnTo>
                    <a:pt x="15466" y="10773"/>
                  </a:lnTo>
                  <a:lnTo>
                    <a:pt x="15240" y="10656"/>
                  </a:lnTo>
                  <a:lnTo>
                    <a:pt x="15246" y="10486"/>
                  </a:lnTo>
                  <a:lnTo>
                    <a:pt x="15242" y="10361"/>
                  </a:lnTo>
                  <a:lnTo>
                    <a:pt x="15301" y="10324"/>
                  </a:lnTo>
                  <a:lnTo>
                    <a:pt x="15407" y="10336"/>
                  </a:lnTo>
                  <a:lnTo>
                    <a:pt x="15531" y="10149"/>
                  </a:lnTo>
                  <a:lnTo>
                    <a:pt x="15564" y="10015"/>
                  </a:lnTo>
                  <a:lnTo>
                    <a:pt x="15631" y="9837"/>
                  </a:lnTo>
                  <a:lnTo>
                    <a:pt x="15707" y="9806"/>
                  </a:lnTo>
                  <a:lnTo>
                    <a:pt x="15791" y="9837"/>
                  </a:lnTo>
                  <a:lnTo>
                    <a:pt x="15841" y="9943"/>
                  </a:lnTo>
                  <a:lnTo>
                    <a:pt x="15848" y="10050"/>
                  </a:lnTo>
                  <a:lnTo>
                    <a:pt x="15863" y="10231"/>
                  </a:lnTo>
                  <a:lnTo>
                    <a:pt x="15907" y="10340"/>
                  </a:lnTo>
                  <a:lnTo>
                    <a:pt x="15948" y="10401"/>
                  </a:lnTo>
                  <a:lnTo>
                    <a:pt x="16001" y="10382"/>
                  </a:lnTo>
                  <a:lnTo>
                    <a:pt x="16072" y="10288"/>
                  </a:lnTo>
                  <a:lnTo>
                    <a:pt x="16148" y="10200"/>
                  </a:lnTo>
                  <a:lnTo>
                    <a:pt x="16274" y="10150"/>
                  </a:lnTo>
                  <a:lnTo>
                    <a:pt x="16333" y="10181"/>
                  </a:lnTo>
                  <a:lnTo>
                    <a:pt x="16409" y="10234"/>
                  </a:lnTo>
                  <a:lnTo>
                    <a:pt x="16525" y="10312"/>
                  </a:lnTo>
                  <a:lnTo>
                    <a:pt x="16590" y="10442"/>
                  </a:lnTo>
                  <a:lnTo>
                    <a:pt x="16527" y="10497"/>
                  </a:lnTo>
                  <a:lnTo>
                    <a:pt x="16523" y="10644"/>
                  </a:lnTo>
                  <a:lnTo>
                    <a:pt x="16588" y="10729"/>
                  </a:lnTo>
                  <a:lnTo>
                    <a:pt x="16695" y="10722"/>
                  </a:lnTo>
                  <a:lnTo>
                    <a:pt x="16853" y="10809"/>
                  </a:lnTo>
                  <a:lnTo>
                    <a:pt x="16926" y="10987"/>
                  </a:lnTo>
                  <a:lnTo>
                    <a:pt x="16986" y="11078"/>
                  </a:lnTo>
                  <a:lnTo>
                    <a:pt x="17010" y="11232"/>
                  </a:lnTo>
                  <a:lnTo>
                    <a:pt x="17031" y="11349"/>
                  </a:lnTo>
                  <a:lnTo>
                    <a:pt x="17059" y="11498"/>
                  </a:lnTo>
                  <a:lnTo>
                    <a:pt x="17071" y="11651"/>
                  </a:lnTo>
                  <a:lnTo>
                    <a:pt x="17130" y="11766"/>
                  </a:lnTo>
                  <a:lnTo>
                    <a:pt x="17195" y="11815"/>
                  </a:lnTo>
                  <a:lnTo>
                    <a:pt x="17296" y="11702"/>
                  </a:lnTo>
                  <a:lnTo>
                    <a:pt x="17415" y="11614"/>
                  </a:lnTo>
                  <a:lnTo>
                    <a:pt x="17496" y="11558"/>
                  </a:lnTo>
                  <a:lnTo>
                    <a:pt x="17559" y="11499"/>
                  </a:lnTo>
                  <a:cubicBezTo>
                    <a:pt x="17562" y="11433"/>
                    <a:pt x="17556" y="11367"/>
                    <a:pt x="17540" y="11306"/>
                  </a:cubicBezTo>
                  <a:cubicBezTo>
                    <a:pt x="17525" y="11249"/>
                    <a:pt x="17502" y="11197"/>
                    <a:pt x="17473" y="11154"/>
                  </a:cubicBezTo>
                  <a:lnTo>
                    <a:pt x="17400" y="10964"/>
                  </a:lnTo>
                  <a:lnTo>
                    <a:pt x="17298" y="10799"/>
                  </a:lnTo>
                  <a:lnTo>
                    <a:pt x="17248" y="10793"/>
                  </a:lnTo>
                  <a:lnTo>
                    <a:pt x="17072" y="10623"/>
                  </a:lnTo>
                  <a:lnTo>
                    <a:pt x="16989" y="10544"/>
                  </a:lnTo>
                  <a:lnTo>
                    <a:pt x="16900" y="10423"/>
                  </a:lnTo>
                  <a:lnTo>
                    <a:pt x="16820" y="10351"/>
                  </a:lnTo>
                  <a:lnTo>
                    <a:pt x="16820" y="10220"/>
                  </a:lnTo>
                  <a:lnTo>
                    <a:pt x="16933" y="10133"/>
                  </a:lnTo>
                  <a:lnTo>
                    <a:pt x="17068" y="10029"/>
                  </a:lnTo>
                  <a:lnTo>
                    <a:pt x="17083" y="9914"/>
                  </a:lnTo>
                  <a:lnTo>
                    <a:pt x="17049" y="9761"/>
                  </a:lnTo>
                  <a:lnTo>
                    <a:pt x="16957" y="9770"/>
                  </a:lnTo>
                  <a:cubicBezTo>
                    <a:pt x="16942" y="9699"/>
                    <a:pt x="16956" y="9621"/>
                    <a:pt x="16992" y="9571"/>
                  </a:cubicBezTo>
                  <a:cubicBezTo>
                    <a:pt x="17020" y="9533"/>
                    <a:pt x="17058" y="9517"/>
                    <a:pt x="17095" y="9528"/>
                  </a:cubicBezTo>
                  <a:cubicBezTo>
                    <a:pt x="17106" y="9498"/>
                    <a:pt x="17116" y="9467"/>
                    <a:pt x="17123" y="9435"/>
                  </a:cubicBezTo>
                  <a:cubicBezTo>
                    <a:pt x="17139" y="9373"/>
                    <a:pt x="17147" y="9308"/>
                    <a:pt x="17149" y="9242"/>
                  </a:cubicBezTo>
                  <a:lnTo>
                    <a:pt x="17174" y="9110"/>
                  </a:lnTo>
                  <a:lnTo>
                    <a:pt x="17248" y="9178"/>
                  </a:lnTo>
                  <a:lnTo>
                    <a:pt x="17347" y="9270"/>
                  </a:lnTo>
                  <a:lnTo>
                    <a:pt x="17392" y="9297"/>
                  </a:lnTo>
                  <a:lnTo>
                    <a:pt x="17514" y="9286"/>
                  </a:lnTo>
                  <a:lnTo>
                    <a:pt x="17568" y="9177"/>
                  </a:lnTo>
                  <a:cubicBezTo>
                    <a:pt x="17590" y="9119"/>
                    <a:pt x="17610" y="9059"/>
                    <a:pt x="17626" y="8997"/>
                  </a:cubicBezTo>
                  <a:cubicBezTo>
                    <a:pt x="17641" y="8944"/>
                    <a:pt x="17653" y="8890"/>
                    <a:pt x="17663" y="8835"/>
                  </a:cubicBezTo>
                  <a:lnTo>
                    <a:pt x="17709" y="8691"/>
                  </a:lnTo>
                  <a:lnTo>
                    <a:pt x="17732" y="8540"/>
                  </a:lnTo>
                  <a:lnTo>
                    <a:pt x="17783" y="8406"/>
                  </a:lnTo>
                  <a:lnTo>
                    <a:pt x="17835" y="8208"/>
                  </a:lnTo>
                  <a:lnTo>
                    <a:pt x="17770" y="8060"/>
                  </a:lnTo>
                  <a:lnTo>
                    <a:pt x="17770" y="7890"/>
                  </a:lnTo>
                  <a:lnTo>
                    <a:pt x="17823" y="7767"/>
                  </a:lnTo>
                  <a:lnTo>
                    <a:pt x="17830" y="7600"/>
                  </a:lnTo>
                  <a:cubicBezTo>
                    <a:pt x="17813" y="7554"/>
                    <a:pt x="17796" y="7509"/>
                    <a:pt x="17778" y="7463"/>
                  </a:cubicBezTo>
                  <a:cubicBezTo>
                    <a:pt x="17763" y="7423"/>
                    <a:pt x="17747" y="7384"/>
                    <a:pt x="17735" y="7341"/>
                  </a:cubicBezTo>
                  <a:cubicBezTo>
                    <a:pt x="17715" y="7271"/>
                    <a:pt x="17705" y="7195"/>
                    <a:pt x="17707" y="7119"/>
                  </a:cubicBezTo>
                  <a:lnTo>
                    <a:pt x="17634" y="7044"/>
                  </a:lnTo>
                  <a:lnTo>
                    <a:pt x="17580" y="7052"/>
                  </a:lnTo>
                  <a:lnTo>
                    <a:pt x="17503" y="6849"/>
                  </a:lnTo>
                  <a:lnTo>
                    <a:pt x="17459" y="6758"/>
                  </a:lnTo>
                  <a:lnTo>
                    <a:pt x="17435" y="6611"/>
                  </a:lnTo>
                  <a:lnTo>
                    <a:pt x="17373" y="6495"/>
                  </a:lnTo>
                  <a:lnTo>
                    <a:pt x="17240" y="6324"/>
                  </a:lnTo>
                  <a:lnTo>
                    <a:pt x="17132" y="6263"/>
                  </a:lnTo>
                  <a:lnTo>
                    <a:pt x="17059" y="6103"/>
                  </a:lnTo>
                  <a:lnTo>
                    <a:pt x="16962" y="6028"/>
                  </a:lnTo>
                  <a:lnTo>
                    <a:pt x="16881" y="6047"/>
                  </a:lnTo>
                  <a:lnTo>
                    <a:pt x="16783" y="6115"/>
                  </a:lnTo>
                  <a:lnTo>
                    <a:pt x="16687" y="6140"/>
                  </a:lnTo>
                  <a:lnTo>
                    <a:pt x="16607" y="6103"/>
                  </a:lnTo>
                  <a:lnTo>
                    <a:pt x="16460" y="6072"/>
                  </a:lnTo>
                  <a:lnTo>
                    <a:pt x="16403" y="6004"/>
                  </a:lnTo>
                  <a:lnTo>
                    <a:pt x="16326" y="5924"/>
                  </a:lnTo>
                  <a:lnTo>
                    <a:pt x="16206" y="5924"/>
                  </a:lnTo>
                  <a:lnTo>
                    <a:pt x="16146" y="5807"/>
                  </a:lnTo>
                  <a:lnTo>
                    <a:pt x="16226" y="5720"/>
                  </a:lnTo>
                  <a:lnTo>
                    <a:pt x="16275" y="5634"/>
                  </a:lnTo>
                  <a:lnTo>
                    <a:pt x="16349" y="5282"/>
                  </a:lnTo>
                  <a:lnTo>
                    <a:pt x="16330" y="5106"/>
                  </a:lnTo>
                  <a:lnTo>
                    <a:pt x="16362" y="4989"/>
                  </a:lnTo>
                  <a:lnTo>
                    <a:pt x="16434" y="4856"/>
                  </a:lnTo>
                  <a:lnTo>
                    <a:pt x="16537" y="4743"/>
                  </a:lnTo>
                  <a:lnTo>
                    <a:pt x="16606" y="4658"/>
                  </a:lnTo>
                  <a:lnTo>
                    <a:pt x="16694" y="4611"/>
                  </a:lnTo>
                  <a:lnTo>
                    <a:pt x="16817" y="4582"/>
                  </a:lnTo>
                  <a:lnTo>
                    <a:pt x="16917" y="4582"/>
                  </a:lnTo>
                  <a:lnTo>
                    <a:pt x="17020" y="4619"/>
                  </a:lnTo>
                  <a:lnTo>
                    <a:pt x="17129" y="4632"/>
                  </a:lnTo>
                  <a:lnTo>
                    <a:pt x="17261" y="4626"/>
                  </a:lnTo>
                  <a:lnTo>
                    <a:pt x="17398" y="4558"/>
                  </a:lnTo>
                  <a:lnTo>
                    <a:pt x="17471" y="4527"/>
                  </a:lnTo>
                  <a:lnTo>
                    <a:pt x="17580" y="4490"/>
                  </a:lnTo>
                  <a:lnTo>
                    <a:pt x="17633" y="4527"/>
                  </a:lnTo>
                  <a:lnTo>
                    <a:pt x="17686" y="4607"/>
                  </a:lnTo>
                  <a:lnTo>
                    <a:pt x="17787" y="4674"/>
                  </a:lnTo>
                  <a:lnTo>
                    <a:pt x="17836" y="4724"/>
                  </a:lnTo>
                  <a:lnTo>
                    <a:pt x="17952" y="4730"/>
                  </a:lnTo>
                  <a:lnTo>
                    <a:pt x="18081" y="4644"/>
                  </a:lnTo>
                  <a:lnTo>
                    <a:pt x="18189" y="4625"/>
                  </a:lnTo>
                  <a:lnTo>
                    <a:pt x="18143" y="4366"/>
                  </a:lnTo>
                  <a:cubicBezTo>
                    <a:pt x="18105" y="4367"/>
                    <a:pt x="18070" y="4330"/>
                    <a:pt x="18058" y="4274"/>
                  </a:cubicBezTo>
                  <a:cubicBezTo>
                    <a:pt x="18044" y="4208"/>
                    <a:pt x="18064" y="4136"/>
                    <a:pt x="18106" y="4107"/>
                  </a:cubicBezTo>
                  <a:cubicBezTo>
                    <a:pt x="18105" y="4044"/>
                    <a:pt x="18122" y="3983"/>
                    <a:pt x="18153" y="3941"/>
                  </a:cubicBezTo>
                  <a:cubicBezTo>
                    <a:pt x="18184" y="3898"/>
                    <a:pt x="18225" y="3878"/>
                    <a:pt x="18266" y="3886"/>
                  </a:cubicBezTo>
                  <a:lnTo>
                    <a:pt x="18388" y="3912"/>
                  </a:lnTo>
                  <a:lnTo>
                    <a:pt x="18433" y="3986"/>
                  </a:lnTo>
                  <a:lnTo>
                    <a:pt x="18561" y="3941"/>
                  </a:lnTo>
                  <a:lnTo>
                    <a:pt x="18622" y="4058"/>
                  </a:lnTo>
                  <a:lnTo>
                    <a:pt x="18642" y="4156"/>
                  </a:lnTo>
                  <a:lnTo>
                    <a:pt x="18742" y="4173"/>
                  </a:lnTo>
                  <a:lnTo>
                    <a:pt x="18819" y="4105"/>
                  </a:lnTo>
                  <a:lnTo>
                    <a:pt x="18815" y="3967"/>
                  </a:lnTo>
                  <a:lnTo>
                    <a:pt x="18815" y="3844"/>
                  </a:lnTo>
                  <a:lnTo>
                    <a:pt x="18867" y="3773"/>
                  </a:lnTo>
                  <a:lnTo>
                    <a:pt x="18940" y="3726"/>
                  </a:lnTo>
                  <a:lnTo>
                    <a:pt x="19014" y="3739"/>
                  </a:lnTo>
                  <a:lnTo>
                    <a:pt x="19059" y="3881"/>
                  </a:lnTo>
                  <a:lnTo>
                    <a:pt x="19100" y="4056"/>
                  </a:lnTo>
                  <a:lnTo>
                    <a:pt x="19170" y="4183"/>
                  </a:lnTo>
                  <a:lnTo>
                    <a:pt x="19186" y="4282"/>
                  </a:lnTo>
                  <a:lnTo>
                    <a:pt x="19098" y="4430"/>
                  </a:lnTo>
                  <a:lnTo>
                    <a:pt x="19067" y="4607"/>
                  </a:lnTo>
                  <a:lnTo>
                    <a:pt x="19096" y="4814"/>
                  </a:lnTo>
                  <a:lnTo>
                    <a:pt x="19031" y="4991"/>
                  </a:lnTo>
                  <a:lnTo>
                    <a:pt x="18966" y="5108"/>
                  </a:lnTo>
                  <a:cubicBezTo>
                    <a:pt x="18954" y="5143"/>
                    <a:pt x="18950" y="5183"/>
                    <a:pt x="18953" y="5223"/>
                  </a:cubicBezTo>
                  <a:cubicBezTo>
                    <a:pt x="18962" y="5311"/>
                    <a:pt x="19008" y="5380"/>
                    <a:pt x="19066" y="5393"/>
                  </a:cubicBezTo>
                  <a:lnTo>
                    <a:pt x="19082" y="5556"/>
                  </a:lnTo>
                  <a:lnTo>
                    <a:pt x="19157" y="5665"/>
                  </a:lnTo>
                  <a:lnTo>
                    <a:pt x="19206" y="5747"/>
                  </a:lnTo>
                  <a:lnTo>
                    <a:pt x="19243" y="5909"/>
                  </a:lnTo>
                  <a:lnTo>
                    <a:pt x="19298" y="5952"/>
                  </a:lnTo>
                  <a:lnTo>
                    <a:pt x="19402" y="6100"/>
                  </a:lnTo>
                  <a:lnTo>
                    <a:pt x="19470" y="6174"/>
                  </a:lnTo>
                  <a:lnTo>
                    <a:pt x="19527" y="6193"/>
                  </a:lnTo>
                  <a:lnTo>
                    <a:pt x="19531" y="6369"/>
                  </a:lnTo>
                  <a:lnTo>
                    <a:pt x="19624" y="6357"/>
                  </a:lnTo>
                  <a:lnTo>
                    <a:pt x="19673" y="6369"/>
                  </a:lnTo>
                  <a:lnTo>
                    <a:pt x="19721" y="6499"/>
                  </a:lnTo>
                  <a:lnTo>
                    <a:pt x="19782" y="6579"/>
                  </a:lnTo>
                  <a:lnTo>
                    <a:pt x="19822" y="6747"/>
                  </a:lnTo>
                  <a:lnTo>
                    <a:pt x="19922" y="6825"/>
                  </a:lnTo>
                  <a:lnTo>
                    <a:pt x="19989" y="6912"/>
                  </a:lnTo>
                  <a:lnTo>
                    <a:pt x="20047" y="6840"/>
                  </a:lnTo>
                  <a:lnTo>
                    <a:pt x="20095" y="6770"/>
                  </a:lnTo>
                  <a:lnTo>
                    <a:pt x="20141" y="6776"/>
                  </a:lnTo>
                  <a:lnTo>
                    <a:pt x="20122" y="6661"/>
                  </a:lnTo>
                  <a:cubicBezTo>
                    <a:pt x="20096" y="6629"/>
                    <a:pt x="20076" y="6588"/>
                    <a:pt x="20063" y="6541"/>
                  </a:cubicBezTo>
                  <a:cubicBezTo>
                    <a:pt x="20048" y="6486"/>
                    <a:pt x="20044" y="6426"/>
                    <a:pt x="20051" y="6368"/>
                  </a:cubicBezTo>
                  <a:lnTo>
                    <a:pt x="20097" y="6333"/>
                  </a:lnTo>
                  <a:lnTo>
                    <a:pt x="20060" y="6229"/>
                  </a:lnTo>
                  <a:lnTo>
                    <a:pt x="20028" y="6130"/>
                  </a:lnTo>
                  <a:cubicBezTo>
                    <a:pt x="20017" y="6102"/>
                    <a:pt x="20015" y="6068"/>
                    <a:pt x="20024" y="6038"/>
                  </a:cubicBezTo>
                  <a:cubicBezTo>
                    <a:pt x="20032" y="6008"/>
                    <a:pt x="20050" y="5987"/>
                    <a:pt x="20071" y="5981"/>
                  </a:cubicBezTo>
                  <a:lnTo>
                    <a:pt x="20148" y="5952"/>
                  </a:lnTo>
                  <a:lnTo>
                    <a:pt x="20116" y="5824"/>
                  </a:lnTo>
                  <a:lnTo>
                    <a:pt x="20073" y="5726"/>
                  </a:lnTo>
                  <a:lnTo>
                    <a:pt x="20027" y="5675"/>
                  </a:lnTo>
                  <a:lnTo>
                    <a:pt x="19988" y="5459"/>
                  </a:lnTo>
                  <a:lnTo>
                    <a:pt x="19971" y="5357"/>
                  </a:lnTo>
                  <a:lnTo>
                    <a:pt x="19889" y="5276"/>
                  </a:lnTo>
                  <a:cubicBezTo>
                    <a:pt x="19848" y="5275"/>
                    <a:pt x="19809" y="5248"/>
                    <a:pt x="19781" y="5203"/>
                  </a:cubicBezTo>
                  <a:cubicBezTo>
                    <a:pt x="19758" y="5165"/>
                    <a:pt x="19743" y="5118"/>
                    <a:pt x="19740" y="5067"/>
                  </a:cubicBezTo>
                  <a:lnTo>
                    <a:pt x="19649" y="5030"/>
                  </a:lnTo>
                  <a:lnTo>
                    <a:pt x="19552" y="5065"/>
                  </a:lnTo>
                  <a:lnTo>
                    <a:pt x="19499" y="4954"/>
                  </a:lnTo>
                  <a:lnTo>
                    <a:pt x="19530" y="4815"/>
                  </a:lnTo>
                  <a:lnTo>
                    <a:pt x="19474" y="4739"/>
                  </a:lnTo>
                  <a:lnTo>
                    <a:pt x="19445" y="4653"/>
                  </a:lnTo>
                  <a:lnTo>
                    <a:pt x="19429" y="4566"/>
                  </a:lnTo>
                  <a:lnTo>
                    <a:pt x="19532" y="4463"/>
                  </a:lnTo>
                  <a:lnTo>
                    <a:pt x="19674" y="4445"/>
                  </a:lnTo>
                  <a:lnTo>
                    <a:pt x="19757" y="4410"/>
                  </a:lnTo>
                  <a:lnTo>
                    <a:pt x="19810" y="4391"/>
                  </a:lnTo>
                  <a:lnTo>
                    <a:pt x="19862" y="4330"/>
                  </a:lnTo>
                  <a:lnTo>
                    <a:pt x="19913" y="4237"/>
                  </a:lnTo>
                  <a:lnTo>
                    <a:pt x="19960" y="4135"/>
                  </a:lnTo>
                  <a:lnTo>
                    <a:pt x="20017" y="4135"/>
                  </a:lnTo>
                  <a:lnTo>
                    <a:pt x="20052" y="4258"/>
                  </a:lnTo>
                  <a:lnTo>
                    <a:pt x="20103" y="4307"/>
                  </a:lnTo>
                  <a:lnTo>
                    <a:pt x="20167" y="4360"/>
                  </a:lnTo>
                  <a:lnTo>
                    <a:pt x="20240" y="4360"/>
                  </a:lnTo>
                  <a:lnTo>
                    <a:pt x="20330" y="4258"/>
                  </a:lnTo>
                  <a:lnTo>
                    <a:pt x="20441" y="4155"/>
                  </a:lnTo>
                  <a:lnTo>
                    <a:pt x="20460" y="4007"/>
                  </a:lnTo>
                  <a:lnTo>
                    <a:pt x="20532" y="3897"/>
                  </a:lnTo>
                  <a:lnTo>
                    <a:pt x="20647" y="3796"/>
                  </a:lnTo>
                  <a:lnTo>
                    <a:pt x="20690" y="3796"/>
                  </a:lnTo>
                  <a:lnTo>
                    <a:pt x="20798" y="3815"/>
                  </a:lnTo>
                  <a:lnTo>
                    <a:pt x="20974" y="3825"/>
                  </a:lnTo>
                  <a:lnTo>
                    <a:pt x="21043" y="3689"/>
                  </a:lnTo>
                  <a:lnTo>
                    <a:pt x="20828" y="3616"/>
                  </a:lnTo>
                  <a:lnTo>
                    <a:pt x="20699" y="3488"/>
                  </a:lnTo>
                  <a:cubicBezTo>
                    <a:pt x="20651" y="3440"/>
                    <a:pt x="20598" y="3408"/>
                    <a:pt x="20541" y="3395"/>
                  </a:cubicBezTo>
                  <a:cubicBezTo>
                    <a:pt x="20487" y="3382"/>
                    <a:pt x="20431" y="3387"/>
                    <a:pt x="20377" y="3369"/>
                  </a:cubicBezTo>
                  <a:cubicBezTo>
                    <a:pt x="20319" y="3349"/>
                    <a:pt x="20265" y="3304"/>
                    <a:pt x="20223" y="3239"/>
                  </a:cubicBezTo>
                  <a:lnTo>
                    <a:pt x="20154" y="3103"/>
                  </a:lnTo>
                  <a:lnTo>
                    <a:pt x="20236" y="3024"/>
                  </a:lnTo>
                  <a:lnTo>
                    <a:pt x="20355" y="3107"/>
                  </a:lnTo>
                  <a:lnTo>
                    <a:pt x="20443" y="3134"/>
                  </a:lnTo>
                  <a:lnTo>
                    <a:pt x="20540" y="3140"/>
                  </a:lnTo>
                  <a:lnTo>
                    <a:pt x="20552" y="3056"/>
                  </a:lnTo>
                  <a:lnTo>
                    <a:pt x="20456" y="2990"/>
                  </a:lnTo>
                  <a:lnTo>
                    <a:pt x="20365" y="2851"/>
                  </a:lnTo>
                  <a:lnTo>
                    <a:pt x="20463" y="2783"/>
                  </a:lnTo>
                  <a:lnTo>
                    <a:pt x="20569" y="2870"/>
                  </a:lnTo>
                  <a:lnTo>
                    <a:pt x="20686" y="2876"/>
                  </a:lnTo>
                  <a:lnTo>
                    <a:pt x="20806" y="2925"/>
                  </a:lnTo>
                  <a:lnTo>
                    <a:pt x="20940" y="2947"/>
                  </a:lnTo>
                  <a:lnTo>
                    <a:pt x="21026" y="2924"/>
                  </a:lnTo>
                  <a:lnTo>
                    <a:pt x="21094" y="3032"/>
                  </a:lnTo>
                  <a:lnTo>
                    <a:pt x="21270" y="3145"/>
                  </a:lnTo>
                  <a:lnTo>
                    <a:pt x="21423" y="3219"/>
                  </a:lnTo>
                  <a:lnTo>
                    <a:pt x="21566" y="3127"/>
                  </a:lnTo>
                  <a:lnTo>
                    <a:pt x="21600" y="3078"/>
                  </a:lnTo>
                  <a:lnTo>
                    <a:pt x="21527" y="3010"/>
                  </a:lnTo>
                  <a:lnTo>
                    <a:pt x="21426" y="2891"/>
                  </a:lnTo>
                  <a:lnTo>
                    <a:pt x="21301" y="2737"/>
                  </a:lnTo>
                  <a:lnTo>
                    <a:pt x="21190" y="2630"/>
                  </a:lnTo>
                  <a:lnTo>
                    <a:pt x="21119" y="2630"/>
                  </a:lnTo>
                  <a:lnTo>
                    <a:pt x="21030" y="2636"/>
                  </a:lnTo>
                  <a:lnTo>
                    <a:pt x="20974" y="2686"/>
                  </a:lnTo>
                  <a:lnTo>
                    <a:pt x="20878" y="2770"/>
                  </a:lnTo>
                  <a:lnTo>
                    <a:pt x="20770" y="2686"/>
                  </a:lnTo>
                  <a:lnTo>
                    <a:pt x="20722" y="2588"/>
                  </a:lnTo>
                  <a:lnTo>
                    <a:pt x="20543" y="2472"/>
                  </a:lnTo>
                  <a:lnTo>
                    <a:pt x="20456" y="2425"/>
                  </a:lnTo>
                  <a:lnTo>
                    <a:pt x="20307" y="2425"/>
                  </a:lnTo>
                  <a:lnTo>
                    <a:pt x="20202" y="2382"/>
                  </a:lnTo>
                  <a:lnTo>
                    <a:pt x="20089" y="2339"/>
                  </a:lnTo>
                  <a:lnTo>
                    <a:pt x="19926" y="2311"/>
                  </a:lnTo>
                  <a:lnTo>
                    <a:pt x="19800" y="2213"/>
                  </a:lnTo>
                  <a:lnTo>
                    <a:pt x="19643" y="2083"/>
                  </a:lnTo>
                  <a:lnTo>
                    <a:pt x="19551" y="2052"/>
                  </a:lnTo>
                  <a:lnTo>
                    <a:pt x="19315" y="2034"/>
                  </a:lnTo>
                  <a:lnTo>
                    <a:pt x="19215" y="1997"/>
                  </a:lnTo>
                  <a:lnTo>
                    <a:pt x="19122" y="1921"/>
                  </a:lnTo>
                  <a:lnTo>
                    <a:pt x="18920" y="1933"/>
                  </a:lnTo>
                  <a:lnTo>
                    <a:pt x="18735" y="1921"/>
                  </a:lnTo>
                  <a:lnTo>
                    <a:pt x="18590" y="1909"/>
                  </a:lnTo>
                  <a:lnTo>
                    <a:pt x="18496" y="1822"/>
                  </a:lnTo>
                  <a:lnTo>
                    <a:pt x="18364" y="1797"/>
                  </a:lnTo>
                  <a:lnTo>
                    <a:pt x="18239" y="1810"/>
                  </a:lnTo>
                  <a:lnTo>
                    <a:pt x="18137" y="1829"/>
                  </a:lnTo>
                  <a:lnTo>
                    <a:pt x="18157" y="1902"/>
                  </a:lnTo>
                  <a:lnTo>
                    <a:pt x="18248" y="1991"/>
                  </a:lnTo>
                  <a:lnTo>
                    <a:pt x="18296" y="2120"/>
                  </a:lnTo>
                  <a:lnTo>
                    <a:pt x="18233" y="2151"/>
                  </a:lnTo>
                  <a:lnTo>
                    <a:pt x="18148" y="2110"/>
                  </a:lnTo>
                  <a:lnTo>
                    <a:pt x="18025" y="2036"/>
                  </a:lnTo>
                  <a:lnTo>
                    <a:pt x="17903" y="1987"/>
                  </a:lnTo>
                  <a:lnTo>
                    <a:pt x="17710" y="1891"/>
                  </a:lnTo>
                  <a:lnTo>
                    <a:pt x="17551" y="1878"/>
                  </a:lnTo>
                  <a:lnTo>
                    <a:pt x="17370" y="1915"/>
                  </a:lnTo>
                  <a:lnTo>
                    <a:pt x="17038" y="1989"/>
                  </a:lnTo>
                  <a:lnTo>
                    <a:pt x="16827" y="1926"/>
                  </a:lnTo>
                  <a:lnTo>
                    <a:pt x="16722" y="1858"/>
                  </a:lnTo>
                  <a:lnTo>
                    <a:pt x="16565" y="1799"/>
                  </a:lnTo>
                  <a:lnTo>
                    <a:pt x="16503" y="1709"/>
                  </a:lnTo>
                  <a:lnTo>
                    <a:pt x="16417" y="1665"/>
                  </a:lnTo>
                  <a:lnTo>
                    <a:pt x="16350" y="1665"/>
                  </a:lnTo>
                  <a:lnTo>
                    <a:pt x="16180" y="1702"/>
                  </a:lnTo>
                  <a:lnTo>
                    <a:pt x="15880" y="1706"/>
                  </a:lnTo>
                  <a:lnTo>
                    <a:pt x="15742" y="1620"/>
                  </a:lnTo>
                  <a:lnTo>
                    <a:pt x="15543" y="1620"/>
                  </a:lnTo>
                  <a:lnTo>
                    <a:pt x="15307" y="1595"/>
                  </a:lnTo>
                  <a:lnTo>
                    <a:pt x="15157" y="1620"/>
                  </a:lnTo>
                  <a:lnTo>
                    <a:pt x="15047" y="1501"/>
                  </a:lnTo>
                  <a:lnTo>
                    <a:pt x="14881" y="1420"/>
                  </a:lnTo>
                  <a:lnTo>
                    <a:pt x="14763" y="1303"/>
                  </a:lnTo>
                  <a:lnTo>
                    <a:pt x="14679" y="1266"/>
                  </a:lnTo>
                  <a:lnTo>
                    <a:pt x="14635" y="1352"/>
                  </a:lnTo>
                  <a:lnTo>
                    <a:pt x="14550" y="1352"/>
                  </a:lnTo>
                  <a:lnTo>
                    <a:pt x="14462" y="1297"/>
                  </a:lnTo>
                  <a:lnTo>
                    <a:pt x="14166" y="1211"/>
                  </a:lnTo>
                  <a:lnTo>
                    <a:pt x="14073" y="1169"/>
                  </a:lnTo>
                  <a:lnTo>
                    <a:pt x="13945" y="1162"/>
                  </a:lnTo>
                  <a:lnTo>
                    <a:pt x="13813" y="1181"/>
                  </a:lnTo>
                  <a:lnTo>
                    <a:pt x="13627" y="1224"/>
                  </a:lnTo>
                  <a:lnTo>
                    <a:pt x="13667" y="1317"/>
                  </a:lnTo>
                  <a:lnTo>
                    <a:pt x="13749" y="1403"/>
                  </a:lnTo>
                  <a:lnTo>
                    <a:pt x="13692" y="1507"/>
                  </a:lnTo>
                  <a:lnTo>
                    <a:pt x="13597" y="1536"/>
                  </a:lnTo>
                  <a:lnTo>
                    <a:pt x="13538" y="1628"/>
                  </a:lnTo>
                  <a:lnTo>
                    <a:pt x="13428" y="1659"/>
                  </a:lnTo>
                  <a:lnTo>
                    <a:pt x="13358" y="1560"/>
                  </a:lnTo>
                  <a:lnTo>
                    <a:pt x="13216" y="1548"/>
                  </a:lnTo>
                  <a:lnTo>
                    <a:pt x="13131" y="1566"/>
                  </a:lnTo>
                  <a:lnTo>
                    <a:pt x="13104" y="1505"/>
                  </a:lnTo>
                  <a:lnTo>
                    <a:pt x="12982" y="1530"/>
                  </a:lnTo>
                  <a:lnTo>
                    <a:pt x="12917" y="1609"/>
                  </a:lnTo>
                  <a:lnTo>
                    <a:pt x="12808" y="1661"/>
                  </a:lnTo>
                  <a:lnTo>
                    <a:pt x="12730" y="1716"/>
                  </a:lnTo>
                  <a:lnTo>
                    <a:pt x="12648" y="1673"/>
                  </a:lnTo>
                  <a:lnTo>
                    <a:pt x="12554" y="1612"/>
                  </a:lnTo>
                  <a:lnTo>
                    <a:pt x="12432" y="1501"/>
                  </a:lnTo>
                  <a:lnTo>
                    <a:pt x="12362" y="1435"/>
                  </a:lnTo>
                  <a:lnTo>
                    <a:pt x="12252" y="1303"/>
                  </a:lnTo>
                  <a:lnTo>
                    <a:pt x="12198" y="1196"/>
                  </a:lnTo>
                  <a:lnTo>
                    <a:pt x="12065" y="1147"/>
                  </a:lnTo>
                  <a:lnTo>
                    <a:pt x="11907" y="1091"/>
                  </a:lnTo>
                  <a:lnTo>
                    <a:pt x="11807" y="1027"/>
                  </a:lnTo>
                  <a:lnTo>
                    <a:pt x="11650" y="1040"/>
                  </a:lnTo>
                  <a:lnTo>
                    <a:pt x="11476" y="1046"/>
                  </a:lnTo>
                  <a:lnTo>
                    <a:pt x="11319" y="1107"/>
                  </a:lnTo>
                  <a:lnTo>
                    <a:pt x="11161" y="1175"/>
                  </a:lnTo>
                  <a:lnTo>
                    <a:pt x="11102" y="1212"/>
                  </a:lnTo>
                  <a:lnTo>
                    <a:pt x="10997" y="1157"/>
                  </a:lnTo>
                  <a:lnTo>
                    <a:pt x="10925" y="1085"/>
                  </a:lnTo>
                  <a:lnTo>
                    <a:pt x="10818" y="1062"/>
                  </a:lnTo>
                  <a:lnTo>
                    <a:pt x="10706" y="1005"/>
                  </a:lnTo>
                  <a:lnTo>
                    <a:pt x="10635" y="986"/>
                  </a:lnTo>
                  <a:lnTo>
                    <a:pt x="10534" y="1017"/>
                  </a:lnTo>
                  <a:lnTo>
                    <a:pt x="10460" y="1067"/>
                  </a:lnTo>
                  <a:lnTo>
                    <a:pt x="10390" y="1116"/>
                  </a:lnTo>
                  <a:lnTo>
                    <a:pt x="10258" y="1109"/>
                  </a:lnTo>
                  <a:lnTo>
                    <a:pt x="10185" y="1048"/>
                  </a:lnTo>
                  <a:lnTo>
                    <a:pt x="10067" y="999"/>
                  </a:lnTo>
                  <a:lnTo>
                    <a:pt x="10001" y="925"/>
                  </a:lnTo>
                  <a:lnTo>
                    <a:pt x="9915" y="908"/>
                  </a:lnTo>
                  <a:lnTo>
                    <a:pt x="9859" y="933"/>
                  </a:lnTo>
                  <a:lnTo>
                    <a:pt x="9750" y="999"/>
                  </a:lnTo>
                  <a:lnTo>
                    <a:pt x="9570" y="1077"/>
                  </a:lnTo>
                  <a:lnTo>
                    <a:pt x="9446" y="1137"/>
                  </a:lnTo>
                  <a:lnTo>
                    <a:pt x="9279" y="1137"/>
                  </a:lnTo>
                  <a:lnTo>
                    <a:pt x="9295" y="1014"/>
                  </a:lnTo>
                  <a:lnTo>
                    <a:pt x="9310" y="961"/>
                  </a:lnTo>
                  <a:lnTo>
                    <a:pt x="9378" y="871"/>
                  </a:lnTo>
                  <a:lnTo>
                    <a:pt x="9505" y="792"/>
                  </a:lnTo>
                  <a:lnTo>
                    <a:pt x="9585" y="731"/>
                  </a:lnTo>
                  <a:lnTo>
                    <a:pt x="9656" y="672"/>
                  </a:lnTo>
                  <a:lnTo>
                    <a:pt x="9727" y="607"/>
                  </a:lnTo>
                  <a:lnTo>
                    <a:pt x="9742" y="445"/>
                  </a:lnTo>
                  <a:lnTo>
                    <a:pt x="9582" y="412"/>
                  </a:lnTo>
                  <a:cubicBezTo>
                    <a:pt x="9560" y="371"/>
                    <a:pt x="9533" y="339"/>
                    <a:pt x="9502" y="316"/>
                  </a:cubicBezTo>
                  <a:cubicBezTo>
                    <a:pt x="9454" y="281"/>
                    <a:pt x="9400" y="272"/>
                    <a:pt x="9348" y="291"/>
                  </a:cubicBezTo>
                  <a:lnTo>
                    <a:pt x="9271" y="259"/>
                  </a:lnTo>
                  <a:lnTo>
                    <a:pt x="9024" y="240"/>
                  </a:lnTo>
                  <a:lnTo>
                    <a:pt x="8961" y="296"/>
                  </a:lnTo>
                  <a:lnTo>
                    <a:pt x="8878" y="321"/>
                  </a:lnTo>
                  <a:lnTo>
                    <a:pt x="8778" y="327"/>
                  </a:lnTo>
                  <a:lnTo>
                    <a:pt x="8669" y="321"/>
                  </a:lnTo>
                  <a:lnTo>
                    <a:pt x="8552" y="169"/>
                  </a:lnTo>
                  <a:lnTo>
                    <a:pt x="8382" y="61"/>
                  </a:lnTo>
                  <a:lnTo>
                    <a:pt x="8181" y="0"/>
                  </a:lnTo>
                  <a:lnTo>
                    <a:pt x="8118" y="111"/>
                  </a:lnTo>
                  <a:cubicBezTo>
                    <a:pt x="8095" y="146"/>
                    <a:pt x="8072" y="181"/>
                    <a:pt x="8049" y="216"/>
                  </a:cubicBezTo>
                  <a:cubicBezTo>
                    <a:pt x="8019" y="259"/>
                    <a:pt x="7990" y="302"/>
                    <a:pt x="7960" y="345"/>
                  </a:cubicBezTo>
                  <a:lnTo>
                    <a:pt x="7855" y="476"/>
                  </a:lnTo>
                  <a:lnTo>
                    <a:pt x="7722" y="482"/>
                  </a:lnTo>
                  <a:lnTo>
                    <a:pt x="7658" y="400"/>
                  </a:lnTo>
                  <a:lnTo>
                    <a:pt x="7484" y="373"/>
                  </a:lnTo>
                  <a:lnTo>
                    <a:pt x="7361" y="362"/>
                  </a:lnTo>
                  <a:lnTo>
                    <a:pt x="7275" y="430"/>
                  </a:lnTo>
                  <a:lnTo>
                    <a:pt x="7161" y="486"/>
                  </a:lnTo>
                  <a:lnTo>
                    <a:pt x="7012" y="523"/>
                  </a:lnTo>
                  <a:lnTo>
                    <a:pt x="6838" y="560"/>
                  </a:lnTo>
                  <a:lnTo>
                    <a:pt x="6726" y="578"/>
                  </a:lnTo>
                  <a:lnTo>
                    <a:pt x="6715" y="666"/>
                  </a:lnTo>
                  <a:lnTo>
                    <a:pt x="6751" y="734"/>
                  </a:lnTo>
                  <a:lnTo>
                    <a:pt x="6843" y="832"/>
                  </a:lnTo>
                  <a:lnTo>
                    <a:pt x="6786" y="906"/>
                  </a:lnTo>
                  <a:lnTo>
                    <a:pt x="6718" y="930"/>
                  </a:lnTo>
                  <a:lnTo>
                    <a:pt x="6637" y="973"/>
                  </a:lnTo>
                  <a:lnTo>
                    <a:pt x="6556" y="924"/>
                  </a:lnTo>
                  <a:lnTo>
                    <a:pt x="6471" y="887"/>
                  </a:lnTo>
                  <a:lnTo>
                    <a:pt x="6350" y="943"/>
                  </a:lnTo>
                  <a:lnTo>
                    <a:pt x="6279" y="996"/>
                  </a:lnTo>
                  <a:lnTo>
                    <a:pt x="6206" y="1051"/>
                  </a:lnTo>
                  <a:lnTo>
                    <a:pt x="6149" y="1132"/>
                  </a:lnTo>
                  <a:lnTo>
                    <a:pt x="6064" y="1205"/>
                  </a:lnTo>
                  <a:lnTo>
                    <a:pt x="5960" y="1295"/>
                  </a:lnTo>
                  <a:lnTo>
                    <a:pt x="5892" y="1351"/>
                  </a:lnTo>
                  <a:lnTo>
                    <a:pt x="5816" y="1400"/>
                  </a:lnTo>
                  <a:lnTo>
                    <a:pt x="5722" y="1449"/>
                  </a:lnTo>
                  <a:lnTo>
                    <a:pt x="5637" y="1449"/>
                  </a:lnTo>
                  <a:lnTo>
                    <a:pt x="5595" y="1413"/>
                  </a:lnTo>
                  <a:lnTo>
                    <a:pt x="5495" y="1413"/>
                  </a:lnTo>
                  <a:lnTo>
                    <a:pt x="5468" y="1536"/>
                  </a:lnTo>
                  <a:lnTo>
                    <a:pt x="5511" y="1683"/>
                  </a:lnTo>
                  <a:lnTo>
                    <a:pt x="5628" y="1858"/>
                  </a:lnTo>
                  <a:lnTo>
                    <a:pt x="5664" y="1907"/>
                  </a:lnTo>
                  <a:lnTo>
                    <a:pt x="5767" y="1929"/>
                  </a:lnTo>
                  <a:lnTo>
                    <a:pt x="5876" y="2075"/>
                  </a:lnTo>
                  <a:lnTo>
                    <a:pt x="5864" y="2215"/>
                  </a:lnTo>
                  <a:lnTo>
                    <a:pt x="5905" y="2289"/>
                  </a:lnTo>
                  <a:lnTo>
                    <a:pt x="5866" y="2477"/>
                  </a:lnTo>
                  <a:lnTo>
                    <a:pt x="5797" y="2656"/>
                  </a:lnTo>
                  <a:lnTo>
                    <a:pt x="5709" y="2755"/>
                  </a:lnTo>
                  <a:lnTo>
                    <a:pt x="5587" y="2810"/>
                  </a:lnTo>
                  <a:lnTo>
                    <a:pt x="5482" y="2822"/>
                  </a:lnTo>
                  <a:cubicBezTo>
                    <a:pt x="5453" y="2798"/>
                    <a:pt x="5444" y="2741"/>
                    <a:pt x="5463" y="2699"/>
                  </a:cubicBezTo>
                  <a:cubicBezTo>
                    <a:pt x="5481" y="2659"/>
                    <a:pt x="5516" y="2653"/>
                    <a:pt x="5544" y="2631"/>
                  </a:cubicBezTo>
                  <a:cubicBezTo>
                    <a:pt x="5592" y="2593"/>
                    <a:pt x="5617" y="2510"/>
                    <a:pt x="5603" y="2430"/>
                  </a:cubicBezTo>
                  <a:lnTo>
                    <a:pt x="5557" y="2208"/>
                  </a:lnTo>
                  <a:lnTo>
                    <a:pt x="5456" y="2066"/>
                  </a:lnTo>
                  <a:lnTo>
                    <a:pt x="5369" y="1842"/>
                  </a:lnTo>
                  <a:lnTo>
                    <a:pt x="5304" y="1651"/>
                  </a:lnTo>
                  <a:lnTo>
                    <a:pt x="5239" y="1515"/>
                  </a:lnTo>
                  <a:lnTo>
                    <a:pt x="5182" y="1355"/>
                  </a:lnTo>
                  <a:lnTo>
                    <a:pt x="5074" y="1252"/>
                  </a:lnTo>
                  <a:lnTo>
                    <a:pt x="4913" y="1178"/>
                  </a:lnTo>
                  <a:lnTo>
                    <a:pt x="4747" y="1246"/>
                  </a:lnTo>
                  <a:lnTo>
                    <a:pt x="4613" y="1388"/>
                  </a:lnTo>
                  <a:lnTo>
                    <a:pt x="4609" y="1523"/>
                  </a:lnTo>
                  <a:lnTo>
                    <a:pt x="4654" y="1702"/>
                  </a:lnTo>
                  <a:lnTo>
                    <a:pt x="4727" y="1825"/>
                  </a:lnTo>
                  <a:lnTo>
                    <a:pt x="4848" y="1874"/>
                  </a:lnTo>
                  <a:lnTo>
                    <a:pt x="4946" y="1942"/>
                  </a:lnTo>
                  <a:lnTo>
                    <a:pt x="5024" y="2032"/>
                  </a:lnTo>
                  <a:lnTo>
                    <a:pt x="5089" y="2143"/>
                  </a:lnTo>
                  <a:lnTo>
                    <a:pt x="5077" y="2241"/>
                  </a:lnTo>
                  <a:lnTo>
                    <a:pt x="4981" y="2276"/>
                  </a:lnTo>
                  <a:lnTo>
                    <a:pt x="4947" y="2348"/>
                  </a:lnTo>
                  <a:lnTo>
                    <a:pt x="4872" y="2286"/>
                  </a:lnTo>
                  <a:lnTo>
                    <a:pt x="4788" y="2194"/>
                  </a:lnTo>
                  <a:lnTo>
                    <a:pt x="4710" y="2163"/>
                  </a:lnTo>
                  <a:lnTo>
                    <a:pt x="4603" y="2151"/>
                  </a:lnTo>
                  <a:lnTo>
                    <a:pt x="4678" y="2284"/>
                  </a:lnTo>
                  <a:lnTo>
                    <a:pt x="4754" y="2363"/>
                  </a:lnTo>
                  <a:lnTo>
                    <a:pt x="4735" y="2522"/>
                  </a:lnTo>
                  <a:lnTo>
                    <a:pt x="4571" y="2643"/>
                  </a:lnTo>
                  <a:lnTo>
                    <a:pt x="4490" y="2738"/>
                  </a:lnTo>
                  <a:lnTo>
                    <a:pt x="4323" y="2820"/>
                  </a:lnTo>
                  <a:lnTo>
                    <a:pt x="4189" y="2900"/>
                  </a:lnTo>
                  <a:lnTo>
                    <a:pt x="4168" y="3010"/>
                  </a:lnTo>
                  <a:lnTo>
                    <a:pt x="4176" y="3166"/>
                  </a:lnTo>
                  <a:lnTo>
                    <a:pt x="4263" y="3589"/>
                  </a:lnTo>
                  <a:lnTo>
                    <a:pt x="4302" y="3809"/>
                  </a:lnTo>
                  <a:lnTo>
                    <a:pt x="4391" y="3967"/>
                  </a:lnTo>
                  <a:lnTo>
                    <a:pt x="4410" y="4139"/>
                  </a:lnTo>
                  <a:lnTo>
                    <a:pt x="4418" y="4379"/>
                  </a:lnTo>
                  <a:lnTo>
                    <a:pt x="4441" y="4560"/>
                  </a:lnTo>
                  <a:lnTo>
                    <a:pt x="4437" y="4864"/>
                  </a:lnTo>
                  <a:lnTo>
                    <a:pt x="4527" y="4941"/>
                  </a:lnTo>
                  <a:lnTo>
                    <a:pt x="4567" y="5097"/>
                  </a:lnTo>
                  <a:lnTo>
                    <a:pt x="4635" y="5183"/>
                  </a:lnTo>
                  <a:lnTo>
                    <a:pt x="4651" y="5256"/>
                  </a:lnTo>
                  <a:lnTo>
                    <a:pt x="4626" y="5367"/>
                  </a:lnTo>
                  <a:lnTo>
                    <a:pt x="4576" y="5443"/>
                  </a:lnTo>
                  <a:lnTo>
                    <a:pt x="4445" y="5463"/>
                  </a:lnTo>
                  <a:lnTo>
                    <a:pt x="4316" y="5596"/>
                  </a:lnTo>
                  <a:lnTo>
                    <a:pt x="4406" y="5724"/>
                  </a:lnTo>
                  <a:lnTo>
                    <a:pt x="4387" y="5836"/>
                  </a:lnTo>
                  <a:lnTo>
                    <a:pt x="4594" y="6114"/>
                  </a:lnTo>
                  <a:lnTo>
                    <a:pt x="4754" y="6030"/>
                  </a:lnTo>
                  <a:lnTo>
                    <a:pt x="4789" y="5840"/>
                  </a:lnTo>
                  <a:lnTo>
                    <a:pt x="4841" y="5803"/>
                  </a:lnTo>
                  <a:lnTo>
                    <a:pt x="4948" y="5879"/>
                  </a:lnTo>
                  <a:lnTo>
                    <a:pt x="5006" y="6012"/>
                  </a:lnTo>
                  <a:lnTo>
                    <a:pt x="4972" y="6178"/>
                  </a:lnTo>
                  <a:lnTo>
                    <a:pt x="4922" y="6262"/>
                  </a:lnTo>
                  <a:lnTo>
                    <a:pt x="4935" y="6389"/>
                  </a:lnTo>
                  <a:lnTo>
                    <a:pt x="4975" y="6457"/>
                  </a:lnTo>
                  <a:lnTo>
                    <a:pt x="4930" y="6525"/>
                  </a:lnTo>
                  <a:lnTo>
                    <a:pt x="4941" y="6684"/>
                  </a:lnTo>
                  <a:lnTo>
                    <a:pt x="4896" y="6822"/>
                  </a:lnTo>
                  <a:lnTo>
                    <a:pt x="4856" y="6858"/>
                  </a:lnTo>
                  <a:lnTo>
                    <a:pt x="4492" y="6703"/>
                  </a:lnTo>
                  <a:lnTo>
                    <a:pt x="4399" y="6602"/>
                  </a:lnTo>
                  <a:lnTo>
                    <a:pt x="4252" y="6584"/>
                  </a:lnTo>
                  <a:lnTo>
                    <a:pt x="4068" y="6730"/>
                  </a:lnTo>
                  <a:lnTo>
                    <a:pt x="3743" y="6603"/>
                  </a:lnTo>
                  <a:lnTo>
                    <a:pt x="3618" y="6656"/>
                  </a:lnTo>
                  <a:lnTo>
                    <a:pt x="3600" y="6823"/>
                  </a:lnTo>
                  <a:lnTo>
                    <a:pt x="3636" y="7187"/>
                  </a:lnTo>
                  <a:lnTo>
                    <a:pt x="3748" y="7239"/>
                  </a:lnTo>
                  <a:lnTo>
                    <a:pt x="3825" y="7347"/>
                  </a:lnTo>
                  <a:lnTo>
                    <a:pt x="3825" y="7604"/>
                  </a:lnTo>
                  <a:lnTo>
                    <a:pt x="3887" y="7855"/>
                  </a:lnTo>
                  <a:lnTo>
                    <a:pt x="3979" y="8012"/>
                  </a:lnTo>
                  <a:lnTo>
                    <a:pt x="4086" y="8093"/>
                  </a:lnTo>
                  <a:lnTo>
                    <a:pt x="4220" y="8136"/>
                  </a:lnTo>
                  <a:lnTo>
                    <a:pt x="4293" y="8263"/>
                  </a:lnTo>
                  <a:lnTo>
                    <a:pt x="4293" y="8394"/>
                  </a:lnTo>
                  <a:lnTo>
                    <a:pt x="4366" y="8540"/>
                  </a:lnTo>
                  <a:lnTo>
                    <a:pt x="4383" y="8629"/>
                  </a:lnTo>
                  <a:lnTo>
                    <a:pt x="4299" y="8664"/>
                  </a:lnTo>
                  <a:lnTo>
                    <a:pt x="4172" y="8604"/>
                  </a:lnTo>
                  <a:lnTo>
                    <a:pt x="4026" y="8653"/>
                  </a:lnTo>
                  <a:lnTo>
                    <a:pt x="3937" y="8795"/>
                  </a:lnTo>
                  <a:lnTo>
                    <a:pt x="3868" y="9042"/>
                  </a:lnTo>
                  <a:lnTo>
                    <a:pt x="4014" y="9200"/>
                  </a:lnTo>
                  <a:lnTo>
                    <a:pt x="4153" y="9272"/>
                  </a:lnTo>
                  <a:lnTo>
                    <a:pt x="4317" y="9447"/>
                  </a:lnTo>
                  <a:lnTo>
                    <a:pt x="4379" y="9595"/>
                  </a:lnTo>
                  <a:lnTo>
                    <a:pt x="4500" y="9504"/>
                  </a:lnTo>
                  <a:lnTo>
                    <a:pt x="4590" y="9545"/>
                  </a:lnTo>
                  <a:lnTo>
                    <a:pt x="4620" y="9647"/>
                  </a:lnTo>
                  <a:lnTo>
                    <a:pt x="4729" y="9807"/>
                  </a:lnTo>
                  <a:lnTo>
                    <a:pt x="4703" y="9934"/>
                  </a:lnTo>
                  <a:lnTo>
                    <a:pt x="4589" y="10028"/>
                  </a:lnTo>
                  <a:lnTo>
                    <a:pt x="4485" y="9905"/>
                  </a:lnTo>
                  <a:lnTo>
                    <a:pt x="4398" y="9948"/>
                  </a:lnTo>
                  <a:lnTo>
                    <a:pt x="4460" y="10099"/>
                  </a:lnTo>
                  <a:lnTo>
                    <a:pt x="4558" y="10237"/>
                  </a:lnTo>
                  <a:lnTo>
                    <a:pt x="4639" y="10407"/>
                  </a:lnTo>
                  <a:lnTo>
                    <a:pt x="4716" y="10732"/>
                  </a:lnTo>
                  <a:lnTo>
                    <a:pt x="4705" y="10997"/>
                  </a:lnTo>
                  <a:lnTo>
                    <a:pt x="4587" y="11154"/>
                  </a:lnTo>
                  <a:lnTo>
                    <a:pt x="4430" y="11160"/>
                  </a:lnTo>
                  <a:lnTo>
                    <a:pt x="4375" y="11281"/>
                  </a:lnTo>
                  <a:lnTo>
                    <a:pt x="4289" y="11156"/>
                  </a:lnTo>
                  <a:cubicBezTo>
                    <a:pt x="4252" y="11136"/>
                    <a:pt x="4216" y="11114"/>
                    <a:pt x="4180" y="11088"/>
                  </a:cubicBezTo>
                  <a:cubicBezTo>
                    <a:pt x="4134" y="11055"/>
                    <a:pt x="4089" y="11017"/>
                    <a:pt x="4044" y="10979"/>
                  </a:cubicBezTo>
                  <a:cubicBezTo>
                    <a:pt x="3984" y="10930"/>
                    <a:pt x="3923" y="10882"/>
                    <a:pt x="3862" y="10835"/>
                  </a:cubicBezTo>
                  <a:lnTo>
                    <a:pt x="3803" y="10661"/>
                  </a:lnTo>
                  <a:lnTo>
                    <a:pt x="3784" y="10495"/>
                  </a:lnTo>
                  <a:lnTo>
                    <a:pt x="3841" y="10339"/>
                  </a:lnTo>
                  <a:lnTo>
                    <a:pt x="3888" y="1022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76" name="iṩ1ïḑê"/>
            <p:cNvSpPr/>
            <p:nvPr/>
          </p:nvSpPr>
          <p:spPr>
            <a:xfrm>
              <a:off x="8425" y="2842"/>
              <a:ext cx="277" cy="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78" y="6595"/>
                  </a:moveTo>
                  <a:lnTo>
                    <a:pt x="10446" y="7621"/>
                  </a:lnTo>
                  <a:lnTo>
                    <a:pt x="11913" y="8186"/>
                  </a:lnTo>
                  <a:lnTo>
                    <a:pt x="12620" y="11749"/>
                  </a:lnTo>
                  <a:lnTo>
                    <a:pt x="14481" y="12643"/>
                  </a:lnTo>
                  <a:lnTo>
                    <a:pt x="16772" y="11668"/>
                  </a:lnTo>
                  <a:lnTo>
                    <a:pt x="18486" y="11668"/>
                  </a:lnTo>
                  <a:lnTo>
                    <a:pt x="20801" y="12156"/>
                  </a:lnTo>
                  <a:lnTo>
                    <a:pt x="21600" y="13283"/>
                  </a:lnTo>
                  <a:lnTo>
                    <a:pt x="19933" y="15944"/>
                  </a:lnTo>
                  <a:lnTo>
                    <a:pt x="17089" y="15944"/>
                  </a:lnTo>
                  <a:lnTo>
                    <a:pt x="16332" y="19345"/>
                  </a:lnTo>
                  <a:lnTo>
                    <a:pt x="16001" y="21600"/>
                  </a:lnTo>
                  <a:lnTo>
                    <a:pt x="14718" y="20625"/>
                  </a:lnTo>
                  <a:lnTo>
                    <a:pt x="14985" y="16005"/>
                  </a:lnTo>
                  <a:lnTo>
                    <a:pt x="13115" y="14553"/>
                  </a:lnTo>
                  <a:lnTo>
                    <a:pt x="9998" y="14309"/>
                  </a:lnTo>
                  <a:lnTo>
                    <a:pt x="8554" y="13334"/>
                  </a:lnTo>
                  <a:lnTo>
                    <a:pt x="6375" y="9273"/>
                  </a:lnTo>
                  <a:lnTo>
                    <a:pt x="4455" y="10004"/>
                  </a:lnTo>
                  <a:lnTo>
                    <a:pt x="647" y="10490"/>
                  </a:lnTo>
                  <a:lnTo>
                    <a:pt x="0" y="7648"/>
                  </a:lnTo>
                  <a:lnTo>
                    <a:pt x="1373" y="1494"/>
                  </a:lnTo>
                  <a:lnTo>
                    <a:pt x="2843" y="0"/>
                  </a:lnTo>
                  <a:lnTo>
                    <a:pt x="5108" y="1491"/>
                  </a:lnTo>
                  <a:lnTo>
                    <a:pt x="5617" y="3189"/>
                  </a:lnTo>
                  <a:lnTo>
                    <a:pt x="6572" y="5128"/>
                  </a:lnTo>
                  <a:lnTo>
                    <a:pt x="7778" y="659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77" name="íṡḷîḓè"/>
            <p:cNvSpPr/>
            <p:nvPr/>
          </p:nvSpPr>
          <p:spPr>
            <a:xfrm>
              <a:off x="10168" y="3552"/>
              <a:ext cx="183" cy="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" y="306"/>
                  </a:moveTo>
                  <a:lnTo>
                    <a:pt x="2649" y="0"/>
                  </a:lnTo>
                  <a:lnTo>
                    <a:pt x="4359" y="1473"/>
                  </a:lnTo>
                  <a:lnTo>
                    <a:pt x="4763" y="2920"/>
                  </a:lnTo>
                  <a:lnTo>
                    <a:pt x="5532" y="4452"/>
                  </a:lnTo>
                  <a:lnTo>
                    <a:pt x="7347" y="6386"/>
                  </a:lnTo>
                  <a:lnTo>
                    <a:pt x="9263" y="7065"/>
                  </a:lnTo>
                  <a:lnTo>
                    <a:pt x="12200" y="8654"/>
                  </a:lnTo>
                  <a:lnTo>
                    <a:pt x="15159" y="10100"/>
                  </a:lnTo>
                  <a:lnTo>
                    <a:pt x="16566" y="11032"/>
                  </a:lnTo>
                  <a:lnTo>
                    <a:pt x="17268" y="12134"/>
                  </a:lnTo>
                  <a:lnTo>
                    <a:pt x="17470" y="13346"/>
                  </a:lnTo>
                  <a:lnTo>
                    <a:pt x="16028" y="13005"/>
                  </a:lnTo>
                  <a:lnTo>
                    <a:pt x="14423" y="13403"/>
                  </a:lnTo>
                  <a:lnTo>
                    <a:pt x="14629" y="14594"/>
                  </a:lnTo>
                  <a:lnTo>
                    <a:pt x="16612" y="15959"/>
                  </a:lnTo>
                  <a:lnTo>
                    <a:pt x="18226" y="17825"/>
                  </a:lnTo>
                  <a:lnTo>
                    <a:pt x="20991" y="20121"/>
                  </a:lnTo>
                  <a:lnTo>
                    <a:pt x="21600" y="21600"/>
                  </a:lnTo>
                  <a:lnTo>
                    <a:pt x="18856" y="21600"/>
                  </a:lnTo>
                  <a:lnTo>
                    <a:pt x="16692" y="20075"/>
                  </a:lnTo>
                  <a:cubicBezTo>
                    <a:pt x="16027" y="19637"/>
                    <a:pt x="15479" y="19086"/>
                    <a:pt x="15082" y="18458"/>
                  </a:cubicBezTo>
                  <a:cubicBezTo>
                    <a:pt x="14796" y="18005"/>
                    <a:pt x="14594" y="17518"/>
                    <a:pt x="14481" y="17014"/>
                  </a:cubicBezTo>
                  <a:lnTo>
                    <a:pt x="13271" y="15138"/>
                  </a:lnTo>
                  <a:lnTo>
                    <a:pt x="12262" y="13005"/>
                  </a:lnTo>
                  <a:lnTo>
                    <a:pt x="10884" y="11071"/>
                  </a:lnTo>
                  <a:lnTo>
                    <a:pt x="9077" y="9201"/>
                  </a:lnTo>
                  <a:lnTo>
                    <a:pt x="7270" y="7413"/>
                  </a:lnTo>
                  <a:lnTo>
                    <a:pt x="5169" y="6059"/>
                  </a:lnTo>
                  <a:lnTo>
                    <a:pt x="4097" y="4751"/>
                  </a:lnTo>
                  <a:lnTo>
                    <a:pt x="2685" y="3332"/>
                  </a:lnTo>
                  <a:lnTo>
                    <a:pt x="0" y="1690"/>
                  </a:lnTo>
                  <a:lnTo>
                    <a:pt x="918" y="30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78" name="iṡļiḓè"/>
            <p:cNvSpPr/>
            <p:nvPr/>
          </p:nvSpPr>
          <p:spPr>
            <a:xfrm>
              <a:off x="10341" y="3796"/>
              <a:ext cx="128" cy="1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6" y="0"/>
                  </a:moveTo>
                  <a:lnTo>
                    <a:pt x="3327" y="2686"/>
                  </a:lnTo>
                  <a:lnTo>
                    <a:pt x="5129" y="3465"/>
                  </a:lnTo>
                  <a:lnTo>
                    <a:pt x="5987" y="5412"/>
                  </a:lnTo>
                  <a:lnTo>
                    <a:pt x="8960" y="8066"/>
                  </a:lnTo>
                  <a:lnTo>
                    <a:pt x="13176" y="8066"/>
                  </a:lnTo>
                  <a:lnTo>
                    <a:pt x="16240" y="8060"/>
                  </a:lnTo>
                  <a:lnTo>
                    <a:pt x="20071" y="9506"/>
                  </a:lnTo>
                  <a:lnTo>
                    <a:pt x="21600" y="11754"/>
                  </a:lnTo>
                  <a:lnTo>
                    <a:pt x="18242" y="13299"/>
                  </a:lnTo>
                  <a:lnTo>
                    <a:pt x="16138" y="13894"/>
                  </a:lnTo>
                  <a:lnTo>
                    <a:pt x="16857" y="17337"/>
                  </a:lnTo>
                  <a:lnTo>
                    <a:pt x="14039" y="17181"/>
                  </a:lnTo>
                  <a:lnTo>
                    <a:pt x="12762" y="16136"/>
                  </a:lnTo>
                  <a:cubicBezTo>
                    <a:pt x="11828" y="15985"/>
                    <a:pt x="10901" y="15786"/>
                    <a:pt x="9986" y="15541"/>
                  </a:cubicBezTo>
                  <a:cubicBezTo>
                    <a:pt x="9104" y="15304"/>
                    <a:pt x="8234" y="15024"/>
                    <a:pt x="7377" y="14702"/>
                  </a:cubicBezTo>
                  <a:lnTo>
                    <a:pt x="5842" y="15002"/>
                  </a:lnTo>
                  <a:lnTo>
                    <a:pt x="5992" y="19096"/>
                  </a:lnTo>
                  <a:lnTo>
                    <a:pt x="4895" y="21600"/>
                  </a:lnTo>
                  <a:lnTo>
                    <a:pt x="2646" y="18495"/>
                  </a:lnTo>
                  <a:lnTo>
                    <a:pt x="2215" y="16698"/>
                  </a:lnTo>
                  <a:lnTo>
                    <a:pt x="499" y="14902"/>
                  </a:lnTo>
                  <a:lnTo>
                    <a:pt x="34" y="12773"/>
                  </a:lnTo>
                  <a:cubicBezTo>
                    <a:pt x="789" y="12296"/>
                    <a:pt x="1459" y="11687"/>
                    <a:pt x="2015" y="10971"/>
                  </a:cubicBezTo>
                  <a:cubicBezTo>
                    <a:pt x="2581" y="10241"/>
                    <a:pt x="3020" y="9412"/>
                    <a:pt x="3310" y="8523"/>
                  </a:cubicBezTo>
                  <a:lnTo>
                    <a:pt x="1535" y="5374"/>
                  </a:lnTo>
                  <a:lnTo>
                    <a:pt x="0" y="3428"/>
                  </a:lnTo>
                  <a:lnTo>
                    <a:pt x="121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79" name="î$ļîdè"/>
            <p:cNvSpPr/>
            <p:nvPr/>
          </p:nvSpPr>
          <p:spPr>
            <a:xfrm>
              <a:off x="10241" y="3928"/>
              <a:ext cx="231" cy="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1" y="0"/>
                  </a:moveTo>
                  <a:lnTo>
                    <a:pt x="16152" y="752"/>
                  </a:lnTo>
                  <a:lnTo>
                    <a:pt x="17169" y="1568"/>
                  </a:lnTo>
                  <a:lnTo>
                    <a:pt x="18839" y="1893"/>
                  </a:lnTo>
                  <a:lnTo>
                    <a:pt x="18839" y="3442"/>
                  </a:lnTo>
                  <a:lnTo>
                    <a:pt x="19262" y="4642"/>
                  </a:lnTo>
                  <a:lnTo>
                    <a:pt x="19979" y="5617"/>
                  </a:lnTo>
                  <a:lnTo>
                    <a:pt x="19182" y="6899"/>
                  </a:lnTo>
                  <a:lnTo>
                    <a:pt x="19182" y="8099"/>
                  </a:lnTo>
                  <a:lnTo>
                    <a:pt x="19662" y="9375"/>
                  </a:lnTo>
                  <a:lnTo>
                    <a:pt x="20216" y="10435"/>
                  </a:lnTo>
                  <a:lnTo>
                    <a:pt x="20594" y="11892"/>
                  </a:lnTo>
                  <a:lnTo>
                    <a:pt x="21520" y="13554"/>
                  </a:lnTo>
                  <a:lnTo>
                    <a:pt x="21600" y="15848"/>
                  </a:lnTo>
                  <a:lnTo>
                    <a:pt x="20167" y="17076"/>
                  </a:lnTo>
                  <a:lnTo>
                    <a:pt x="18837" y="17726"/>
                  </a:lnTo>
                  <a:lnTo>
                    <a:pt x="16684" y="18109"/>
                  </a:lnTo>
                  <a:lnTo>
                    <a:pt x="15274" y="18188"/>
                  </a:lnTo>
                  <a:lnTo>
                    <a:pt x="13867" y="18430"/>
                  </a:lnTo>
                  <a:lnTo>
                    <a:pt x="13462" y="19798"/>
                  </a:lnTo>
                  <a:lnTo>
                    <a:pt x="13164" y="20810"/>
                  </a:lnTo>
                  <a:lnTo>
                    <a:pt x="12474" y="21600"/>
                  </a:lnTo>
                  <a:lnTo>
                    <a:pt x="11162" y="19907"/>
                  </a:lnTo>
                  <a:lnTo>
                    <a:pt x="10416" y="19251"/>
                  </a:lnTo>
                  <a:lnTo>
                    <a:pt x="7383" y="19114"/>
                  </a:lnTo>
                  <a:lnTo>
                    <a:pt x="4329" y="19388"/>
                  </a:lnTo>
                  <a:lnTo>
                    <a:pt x="1907" y="20174"/>
                  </a:lnTo>
                  <a:lnTo>
                    <a:pt x="0" y="18923"/>
                  </a:lnTo>
                  <a:lnTo>
                    <a:pt x="1177" y="17804"/>
                  </a:lnTo>
                  <a:lnTo>
                    <a:pt x="2674" y="17668"/>
                  </a:lnTo>
                  <a:lnTo>
                    <a:pt x="3680" y="16334"/>
                  </a:lnTo>
                  <a:lnTo>
                    <a:pt x="4960" y="15541"/>
                  </a:lnTo>
                  <a:lnTo>
                    <a:pt x="6637" y="16033"/>
                  </a:lnTo>
                  <a:lnTo>
                    <a:pt x="8203" y="16279"/>
                  </a:lnTo>
                  <a:lnTo>
                    <a:pt x="9693" y="15161"/>
                  </a:lnTo>
                  <a:lnTo>
                    <a:pt x="10727" y="14180"/>
                  </a:lnTo>
                  <a:lnTo>
                    <a:pt x="13446" y="12244"/>
                  </a:lnTo>
                  <a:lnTo>
                    <a:pt x="14243" y="11348"/>
                  </a:lnTo>
                  <a:lnTo>
                    <a:pt x="16242" y="10719"/>
                  </a:lnTo>
                  <a:lnTo>
                    <a:pt x="16482" y="9003"/>
                  </a:lnTo>
                  <a:lnTo>
                    <a:pt x="16482" y="7470"/>
                  </a:lnTo>
                  <a:lnTo>
                    <a:pt x="14963" y="5446"/>
                  </a:lnTo>
                  <a:lnTo>
                    <a:pt x="14030" y="3313"/>
                  </a:lnTo>
                  <a:lnTo>
                    <a:pt x="13976" y="2082"/>
                  </a:lnTo>
                  <a:lnTo>
                    <a:pt x="13500" y="1100"/>
                  </a:lnTo>
                  <a:lnTo>
                    <a:pt x="14831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</a:p>
          </p:txBody>
        </p:sp>
        <p:sp>
          <p:nvSpPr>
            <p:cNvPr id="80" name="ïŝḻîdè"/>
            <p:cNvSpPr/>
            <p:nvPr/>
          </p:nvSpPr>
          <p:spPr>
            <a:xfrm>
              <a:off x="10290" y="4147"/>
              <a:ext cx="40" cy="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30" y="2820"/>
                  </a:moveTo>
                  <a:lnTo>
                    <a:pt x="3175" y="0"/>
                  </a:lnTo>
                  <a:lnTo>
                    <a:pt x="0" y="4621"/>
                  </a:lnTo>
                  <a:lnTo>
                    <a:pt x="4230" y="10217"/>
                  </a:lnTo>
                  <a:lnTo>
                    <a:pt x="4401" y="19722"/>
                  </a:lnTo>
                  <a:lnTo>
                    <a:pt x="14203" y="21600"/>
                  </a:lnTo>
                  <a:lnTo>
                    <a:pt x="18813" y="14767"/>
                  </a:lnTo>
                  <a:lnTo>
                    <a:pt x="21600" y="929"/>
                  </a:lnTo>
                  <a:lnTo>
                    <a:pt x="15130" y="282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81" name="íṩľîďé"/>
            <p:cNvSpPr/>
            <p:nvPr/>
          </p:nvSpPr>
          <p:spPr>
            <a:xfrm>
              <a:off x="10231" y="4154"/>
              <a:ext cx="49" cy="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79" y="0"/>
                  </a:moveTo>
                  <a:lnTo>
                    <a:pt x="10237" y="2528"/>
                  </a:lnTo>
                  <a:lnTo>
                    <a:pt x="16136" y="4696"/>
                  </a:lnTo>
                  <a:lnTo>
                    <a:pt x="19977" y="6514"/>
                  </a:lnTo>
                  <a:lnTo>
                    <a:pt x="19602" y="11221"/>
                  </a:lnTo>
                  <a:lnTo>
                    <a:pt x="20976" y="14878"/>
                  </a:lnTo>
                  <a:lnTo>
                    <a:pt x="21600" y="19246"/>
                  </a:lnTo>
                  <a:lnTo>
                    <a:pt x="18618" y="21600"/>
                  </a:lnTo>
                  <a:lnTo>
                    <a:pt x="11299" y="20100"/>
                  </a:lnTo>
                  <a:lnTo>
                    <a:pt x="11672" y="15196"/>
                  </a:lnTo>
                  <a:lnTo>
                    <a:pt x="4821" y="10992"/>
                  </a:lnTo>
                  <a:lnTo>
                    <a:pt x="1366" y="8562"/>
                  </a:lnTo>
                  <a:lnTo>
                    <a:pt x="0" y="4533"/>
                  </a:lnTo>
                  <a:lnTo>
                    <a:pt x="5179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82" name="íṥḻiḋe"/>
            <p:cNvSpPr/>
            <p:nvPr/>
          </p:nvSpPr>
          <p:spPr>
            <a:xfrm>
              <a:off x="10041" y="4412"/>
              <a:ext cx="47" cy="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0" h="21600" extrusionOk="0">
                  <a:moveTo>
                    <a:pt x="10688" y="0"/>
                  </a:moveTo>
                  <a:lnTo>
                    <a:pt x="7165" y="3027"/>
                  </a:lnTo>
                  <a:lnTo>
                    <a:pt x="5618" y="8797"/>
                  </a:lnTo>
                  <a:lnTo>
                    <a:pt x="0" y="12556"/>
                  </a:lnTo>
                  <a:lnTo>
                    <a:pt x="2313" y="15996"/>
                  </a:lnTo>
                  <a:lnTo>
                    <a:pt x="6119" y="18152"/>
                  </a:lnTo>
                  <a:lnTo>
                    <a:pt x="12017" y="21600"/>
                  </a:lnTo>
                  <a:lnTo>
                    <a:pt x="18421" y="20856"/>
                  </a:lnTo>
                  <a:lnTo>
                    <a:pt x="19994" y="15920"/>
                  </a:lnTo>
                  <a:lnTo>
                    <a:pt x="19601" y="12480"/>
                  </a:lnTo>
                  <a:cubicBezTo>
                    <a:pt x="20082" y="11316"/>
                    <a:pt x="20475" y="10143"/>
                    <a:pt x="20780" y="8963"/>
                  </a:cubicBezTo>
                  <a:cubicBezTo>
                    <a:pt x="21337" y="6812"/>
                    <a:pt x="21600" y="4643"/>
                    <a:pt x="21567" y="2472"/>
                  </a:cubicBezTo>
                  <a:lnTo>
                    <a:pt x="10688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83" name="iṡliḋé"/>
            <p:cNvSpPr/>
            <p:nvPr/>
          </p:nvSpPr>
          <p:spPr>
            <a:xfrm>
              <a:off x="9752" y="4579"/>
              <a:ext cx="52" cy="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7" y="806"/>
                  </a:moveTo>
                  <a:lnTo>
                    <a:pt x="13014" y="0"/>
                  </a:lnTo>
                  <a:lnTo>
                    <a:pt x="4311" y="2387"/>
                  </a:lnTo>
                  <a:lnTo>
                    <a:pt x="1595" y="5661"/>
                  </a:lnTo>
                  <a:lnTo>
                    <a:pt x="0" y="10054"/>
                  </a:lnTo>
                  <a:lnTo>
                    <a:pt x="1800" y="15494"/>
                  </a:lnTo>
                  <a:lnTo>
                    <a:pt x="5016" y="21600"/>
                  </a:lnTo>
                  <a:lnTo>
                    <a:pt x="11327" y="20806"/>
                  </a:lnTo>
                  <a:lnTo>
                    <a:pt x="13480" y="14360"/>
                  </a:lnTo>
                  <a:lnTo>
                    <a:pt x="21600" y="6554"/>
                  </a:lnTo>
                  <a:lnTo>
                    <a:pt x="20237" y="80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84" name="îšļîḋè"/>
            <p:cNvSpPr/>
            <p:nvPr/>
          </p:nvSpPr>
          <p:spPr>
            <a:xfrm>
              <a:off x="10074" y="4616"/>
              <a:ext cx="134" cy="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05" y="214"/>
                  </a:moveTo>
                  <a:lnTo>
                    <a:pt x="2995" y="0"/>
                  </a:lnTo>
                  <a:lnTo>
                    <a:pt x="2584" y="2552"/>
                  </a:lnTo>
                  <a:lnTo>
                    <a:pt x="3044" y="4581"/>
                  </a:lnTo>
                  <a:lnTo>
                    <a:pt x="2030" y="7340"/>
                  </a:lnTo>
                  <a:lnTo>
                    <a:pt x="0" y="9509"/>
                  </a:lnTo>
                  <a:cubicBezTo>
                    <a:pt x="160" y="10395"/>
                    <a:pt x="581" y="11243"/>
                    <a:pt x="1232" y="11988"/>
                  </a:cubicBezTo>
                  <a:cubicBezTo>
                    <a:pt x="2023" y="12895"/>
                    <a:pt x="3124" y="13621"/>
                    <a:pt x="4418" y="14087"/>
                  </a:cubicBezTo>
                  <a:lnTo>
                    <a:pt x="5236" y="15133"/>
                  </a:lnTo>
                  <a:lnTo>
                    <a:pt x="7310" y="17966"/>
                  </a:lnTo>
                  <a:lnTo>
                    <a:pt x="8555" y="18981"/>
                  </a:lnTo>
                  <a:lnTo>
                    <a:pt x="11367" y="20065"/>
                  </a:lnTo>
                  <a:lnTo>
                    <a:pt x="14409" y="20170"/>
                  </a:lnTo>
                  <a:lnTo>
                    <a:pt x="16201" y="20275"/>
                  </a:lnTo>
                  <a:lnTo>
                    <a:pt x="18690" y="21010"/>
                  </a:lnTo>
                  <a:lnTo>
                    <a:pt x="21410" y="21600"/>
                  </a:lnTo>
                  <a:lnTo>
                    <a:pt x="21600" y="19654"/>
                  </a:lnTo>
                  <a:lnTo>
                    <a:pt x="20730" y="18749"/>
                  </a:lnTo>
                  <a:lnTo>
                    <a:pt x="19543" y="17743"/>
                  </a:lnTo>
                  <a:lnTo>
                    <a:pt x="15953" y="18233"/>
                  </a:lnTo>
                  <a:cubicBezTo>
                    <a:pt x="15448" y="18445"/>
                    <a:pt x="14862" y="18519"/>
                    <a:pt x="14294" y="18443"/>
                  </a:cubicBezTo>
                  <a:cubicBezTo>
                    <a:pt x="13070" y="18278"/>
                    <a:pt x="12157" y="17495"/>
                    <a:pt x="12093" y="16553"/>
                  </a:cubicBezTo>
                  <a:lnTo>
                    <a:pt x="9471" y="15298"/>
                  </a:lnTo>
                  <a:lnTo>
                    <a:pt x="8693" y="14218"/>
                  </a:lnTo>
                  <a:lnTo>
                    <a:pt x="8601" y="12924"/>
                  </a:lnTo>
                  <a:cubicBezTo>
                    <a:pt x="9108" y="12238"/>
                    <a:pt x="9615" y="11551"/>
                    <a:pt x="10122" y="10864"/>
                  </a:cubicBezTo>
                  <a:cubicBezTo>
                    <a:pt x="10531" y="10309"/>
                    <a:pt x="10940" y="9754"/>
                    <a:pt x="11349" y="9198"/>
                  </a:cubicBezTo>
                  <a:lnTo>
                    <a:pt x="11759" y="7593"/>
                  </a:lnTo>
                  <a:lnTo>
                    <a:pt x="9915" y="5459"/>
                  </a:lnTo>
                  <a:lnTo>
                    <a:pt x="8117" y="3260"/>
                  </a:lnTo>
                  <a:lnTo>
                    <a:pt x="6205" y="21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85" name="iṣľïdê"/>
            <p:cNvSpPr/>
            <p:nvPr/>
          </p:nvSpPr>
          <p:spPr>
            <a:xfrm>
              <a:off x="10020" y="4855"/>
              <a:ext cx="75" cy="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5" h="19908" extrusionOk="0">
                  <a:moveTo>
                    <a:pt x="17580" y="0"/>
                  </a:moveTo>
                  <a:lnTo>
                    <a:pt x="14738" y="1728"/>
                  </a:lnTo>
                  <a:lnTo>
                    <a:pt x="10679" y="5098"/>
                  </a:lnTo>
                  <a:lnTo>
                    <a:pt x="8216" y="7569"/>
                  </a:lnTo>
                  <a:lnTo>
                    <a:pt x="8222" y="12060"/>
                  </a:lnTo>
                  <a:lnTo>
                    <a:pt x="5046" y="14125"/>
                  </a:lnTo>
                  <a:cubicBezTo>
                    <a:pt x="3326" y="12967"/>
                    <a:pt x="832" y="13677"/>
                    <a:pt x="191" y="15507"/>
                  </a:cubicBezTo>
                  <a:cubicBezTo>
                    <a:pt x="-1095" y="19179"/>
                    <a:pt x="4427" y="21600"/>
                    <a:pt x="6929" y="18462"/>
                  </a:cubicBezTo>
                  <a:lnTo>
                    <a:pt x="10638" y="16258"/>
                  </a:lnTo>
                  <a:lnTo>
                    <a:pt x="12739" y="13426"/>
                  </a:lnTo>
                  <a:lnTo>
                    <a:pt x="14530" y="11490"/>
                  </a:lnTo>
                  <a:lnTo>
                    <a:pt x="18733" y="6592"/>
                  </a:lnTo>
                  <a:lnTo>
                    <a:pt x="20505" y="1980"/>
                  </a:lnTo>
                  <a:lnTo>
                    <a:pt x="1758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86" name="ïṧlîḍè"/>
            <p:cNvSpPr/>
            <p:nvPr/>
          </p:nvSpPr>
          <p:spPr>
            <a:xfrm>
              <a:off x="10105" y="4786"/>
              <a:ext cx="35" cy="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4" y="0"/>
                  </a:moveTo>
                  <a:lnTo>
                    <a:pt x="0" y="3997"/>
                  </a:lnTo>
                  <a:lnTo>
                    <a:pt x="7260" y="15507"/>
                  </a:lnTo>
                  <a:lnTo>
                    <a:pt x="11327" y="21600"/>
                  </a:lnTo>
                  <a:lnTo>
                    <a:pt x="21600" y="21076"/>
                  </a:lnTo>
                  <a:lnTo>
                    <a:pt x="15668" y="7101"/>
                  </a:lnTo>
                  <a:lnTo>
                    <a:pt x="5824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87" name="ïṡľiḓè"/>
            <p:cNvSpPr/>
            <p:nvPr/>
          </p:nvSpPr>
          <p:spPr>
            <a:xfrm>
              <a:off x="10219" y="4813"/>
              <a:ext cx="59" cy="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2" y="90"/>
                  </a:moveTo>
                  <a:lnTo>
                    <a:pt x="0" y="1424"/>
                  </a:lnTo>
                  <a:lnTo>
                    <a:pt x="3236" y="8466"/>
                  </a:lnTo>
                  <a:lnTo>
                    <a:pt x="8121" y="17785"/>
                  </a:lnTo>
                  <a:lnTo>
                    <a:pt x="13518" y="21155"/>
                  </a:lnTo>
                  <a:lnTo>
                    <a:pt x="21600" y="21600"/>
                  </a:lnTo>
                  <a:lnTo>
                    <a:pt x="17669" y="11727"/>
                  </a:lnTo>
                  <a:lnTo>
                    <a:pt x="14063" y="7299"/>
                  </a:lnTo>
                  <a:lnTo>
                    <a:pt x="10768" y="6411"/>
                  </a:lnTo>
                  <a:lnTo>
                    <a:pt x="7589" y="0"/>
                  </a:lnTo>
                  <a:lnTo>
                    <a:pt x="3112" y="9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88" name="íṥḻîḍé"/>
            <p:cNvSpPr/>
            <p:nvPr/>
          </p:nvSpPr>
          <p:spPr>
            <a:xfrm>
              <a:off x="10182" y="4753"/>
              <a:ext cx="16" cy="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4" y="4234"/>
                  </a:moveTo>
                  <a:lnTo>
                    <a:pt x="5083" y="0"/>
                  </a:lnTo>
                  <a:lnTo>
                    <a:pt x="0" y="11342"/>
                  </a:lnTo>
                  <a:lnTo>
                    <a:pt x="21600" y="21600"/>
                  </a:lnTo>
                  <a:lnTo>
                    <a:pt x="20404" y="423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89" name="išľíďe"/>
            <p:cNvSpPr/>
            <p:nvPr/>
          </p:nvSpPr>
          <p:spPr>
            <a:xfrm>
              <a:off x="10139" y="4829"/>
              <a:ext cx="40" cy="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9" y="3302"/>
                  </a:moveTo>
                  <a:cubicBezTo>
                    <a:pt x="9224" y="3989"/>
                    <a:pt x="8549" y="4676"/>
                    <a:pt x="7875" y="5363"/>
                  </a:cubicBezTo>
                  <a:cubicBezTo>
                    <a:pt x="7200" y="6049"/>
                    <a:pt x="6525" y="6736"/>
                    <a:pt x="5850" y="7423"/>
                  </a:cubicBezTo>
                  <a:lnTo>
                    <a:pt x="0" y="13749"/>
                  </a:lnTo>
                  <a:lnTo>
                    <a:pt x="5955" y="20264"/>
                  </a:lnTo>
                  <a:lnTo>
                    <a:pt x="13153" y="21600"/>
                  </a:lnTo>
                  <a:lnTo>
                    <a:pt x="16685" y="18073"/>
                  </a:lnTo>
                  <a:lnTo>
                    <a:pt x="16244" y="11856"/>
                  </a:lnTo>
                  <a:lnTo>
                    <a:pt x="21600" y="2243"/>
                  </a:lnTo>
                  <a:lnTo>
                    <a:pt x="15783" y="0"/>
                  </a:lnTo>
                  <a:lnTo>
                    <a:pt x="9899" y="330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90" name="îṧliḓè"/>
            <p:cNvSpPr/>
            <p:nvPr/>
          </p:nvSpPr>
          <p:spPr>
            <a:xfrm>
              <a:off x="10171" y="4873"/>
              <a:ext cx="31" cy="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80" y="0"/>
                  </a:moveTo>
                  <a:lnTo>
                    <a:pt x="5492" y="4637"/>
                  </a:lnTo>
                  <a:lnTo>
                    <a:pt x="0" y="9562"/>
                  </a:lnTo>
                  <a:lnTo>
                    <a:pt x="532" y="14978"/>
                  </a:lnTo>
                  <a:lnTo>
                    <a:pt x="5198" y="17362"/>
                  </a:lnTo>
                  <a:lnTo>
                    <a:pt x="8142" y="21600"/>
                  </a:lnTo>
                  <a:lnTo>
                    <a:pt x="17499" y="19994"/>
                  </a:lnTo>
                  <a:lnTo>
                    <a:pt x="17499" y="13520"/>
                  </a:lnTo>
                  <a:lnTo>
                    <a:pt x="21600" y="9579"/>
                  </a:lnTo>
                  <a:lnTo>
                    <a:pt x="19856" y="4413"/>
                  </a:lnTo>
                  <a:lnTo>
                    <a:pt x="14429" y="2161"/>
                  </a:lnTo>
                  <a:lnTo>
                    <a:pt x="758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91" name="iṣļïḋè"/>
            <p:cNvSpPr/>
            <p:nvPr/>
          </p:nvSpPr>
          <p:spPr>
            <a:xfrm>
              <a:off x="10212" y="4849"/>
              <a:ext cx="25" cy="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74" y="2282"/>
                  </a:moveTo>
                  <a:lnTo>
                    <a:pt x="2301" y="0"/>
                  </a:lnTo>
                  <a:lnTo>
                    <a:pt x="0" y="4114"/>
                  </a:lnTo>
                  <a:lnTo>
                    <a:pt x="8942" y="8249"/>
                  </a:lnTo>
                  <a:lnTo>
                    <a:pt x="10410" y="16662"/>
                  </a:lnTo>
                  <a:lnTo>
                    <a:pt x="13285" y="21600"/>
                  </a:lnTo>
                  <a:lnTo>
                    <a:pt x="21600" y="19354"/>
                  </a:lnTo>
                  <a:lnTo>
                    <a:pt x="20132" y="10993"/>
                  </a:lnTo>
                  <a:lnTo>
                    <a:pt x="10374" y="228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92" name="îŝ1ïḋê"/>
            <p:cNvSpPr/>
            <p:nvPr/>
          </p:nvSpPr>
          <p:spPr>
            <a:xfrm>
              <a:off x="10168" y="4890"/>
              <a:ext cx="137" cy="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15618" y="0"/>
                  </a:moveTo>
                  <a:lnTo>
                    <a:pt x="14068" y="137"/>
                  </a:lnTo>
                  <a:lnTo>
                    <a:pt x="13901" y="3471"/>
                  </a:lnTo>
                  <a:lnTo>
                    <a:pt x="11653" y="5499"/>
                  </a:lnTo>
                  <a:lnTo>
                    <a:pt x="9433" y="7154"/>
                  </a:lnTo>
                  <a:lnTo>
                    <a:pt x="8019" y="8935"/>
                  </a:lnTo>
                  <a:lnTo>
                    <a:pt x="6129" y="8803"/>
                  </a:lnTo>
                  <a:lnTo>
                    <a:pt x="4020" y="7291"/>
                  </a:lnTo>
                  <a:lnTo>
                    <a:pt x="1658" y="8253"/>
                  </a:lnTo>
                  <a:lnTo>
                    <a:pt x="1029" y="10864"/>
                  </a:lnTo>
                  <a:lnTo>
                    <a:pt x="0" y="12771"/>
                  </a:lnTo>
                  <a:lnTo>
                    <a:pt x="3621" y="12908"/>
                  </a:lnTo>
                  <a:lnTo>
                    <a:pt x="5425" y="10801"/>
                  </a:lnTo>
                  <a:lnTo>
                    <a:pt x="6970" y="11345"/>
                  </a:lnTo>
                  <a:lnTo>
                    <a:pt x="8696" y="13544"/>
                  </a:lnTo>
                  <a:lnTo>
                    <a:pt x="8696" y="16286"/>
                  </a:lnTo>
                  <a:lnTo>
                    <a:pt x="10584" y="19825"/>
                  </a:lnTo>
                  <a:lnTo>
                    <a:pt x="11691" y="21600"/>
                  </a:lnTo>
                  <a:lnTo>
                    <a:pt x="13329" y="20592"/>
                  </a:lnTo>
                  <a:lnTo>
                    <a:pt x="14785" y="19539"/>
                  </a:lnTo>
                  <a:lnTo>
                    <a:pt x="16955" y="20226"/>
                  </a:lnTo>
                  <a:lnTo>
                    <a:pt x="17088" y="18955"/>
                  </a:lnTo>
                  <a:lnTo>
                    <a:pt x="14658" y="17037"/>
                  </a:lnTo>
                  <a:lnTo>
                    <a:pt x="14525" y="14747"/>
                  </a:lnTo>
                  <a:lnTo>
                    <a:pt x="15986" y="13831"/>
                  </a:lnTo>
                  <a:lnTo>
                    <a:pt x="18372" y="14380"/>
                  </a:lnTo>
                  <a:lnTo>
                    <a:pt x="18632" y="17071"/>
                  </a:lnTo>
                  <a:cubicBezTo>
                    <a:pt x="19138" y="17458"/>
                    <a:pt x="19818" y="17494"/>
                    <a:pt x="20359" y="17163"/>
                  </a:cubicBezTo>
                  <a:cubicBezTo>
                    <a:pt x="21600" y="16403"/>
                    <a:pt x="21524" y="14520"/>
                    <a:pt x="20226" y="13871"/>
                  </a:cubicBezTo>
                  <a:cubicBezTo>
                    <a:pt x="19707" y="12622"/>
                    <a:pt x="19161" y="11385"/>
                    <a:pt x="18588" y="10161"/>
                  </a:cubicBezTo>
                  <a:cubicBezTo>
                    <a:pt x="18105" y="9128"/>
                    <a:pt x="17603" y="8105"/>
                    <a:pt x="17082" y="7092"/>
                  </a:cubicBezTo>
                  <a:lnTo>
                    <a:pt x="16551" y="3382"/>
                  </a:lnTo>
                  <a:lnTo>
                    <a:pt x="15618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93" name="iṣlíḋé"/>
            <p:cNvSpPr/>
            <p:nvPr/>
          </p:nvSpPr>
          <p:spPr>
            <a:xfrm>
              <a:off x="9797" y="4989"/>
              <a:ext cx="278" cy="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93" y="182"/>
                  </a:moveTo>
                  <a:lnTo>
                    <a:pt x="19070" y="0"/>
                  </a:lnTo>
                  <a:lnTo>
                    <a:pt x="20340" y="1335"/>
                  </a:lnTo>
                  <a:lnTo>
                    <a:pt x="21003" y="2362"/>
                  </a:lnTo>
                  <a:lnTo>
                    <a:pt x="21600" y="2990"/>
                  </a:lnTo>
                  <a:lnTo>
                    <a:pt x="21001" y="3848"/>
                  </a:lnTo>
                  <a:lnTo>
                    <a:pt x="20512" y="4459"/>
                  </a:lnTo>
                  <a:lnTo>
                    <a:pt x="19915" y="5222"/>
                  </a:lnTo>
                  <a:lnTo>
                    <a:pt x="19382" y="6290"/>
                  </a:lnTo>
                  <a:lnTo>
                    <a:pt x="19382" y="7432"/>
                  </a:lnTo>
                  <a:lnTo>
                    <a:pt x="19626" y="8233"/>
                  </a:lnTo>
                  <a:lnTo>
                    <a:pt x="20490" y="9318"/>
                  </a:lnTo>
                  <a:lnTo>
                    <a:pt x="21464" y="10423"/>
                  </a:lnTo>
                  <a:lnTo>
                    <a:pt x="21531" y="12044"/>
                  </a:lnTo>
                  <a:lnTo>
                    <a:pt x="19671" y="12598"/>
                  </a:lnTo>
                  <a:lnTo>
                    <a:pt x="19271" y="13509"/>
                  </a:lnTo>
                  <a:lnTo>
                    <a:pt x="19427" y="14768"/>
                  </a:lnTo>
                  <a:lnTo>
                    <a:pt x="18783" y="15910"/>
                  </a:lnTo>
                  <a:lnTo>
                    <a:pt x="18030" y="16900"/>
                  </a:lnTo>
                  <a:lnTo>
                    <a:pt x="16831" y="17925"/>
                  </a:lnTo>
                  <a:lnTo>
                    <a:pt x="16378" y="19125"/>
                  </a:lnTo>
                  <a:lnTo>
                    <a:pt x="15584" y="20935"/>
                  </a:lnTo>
                  <a:lnTo>
                    <a:pt x="14482" y="21600"/>
                  </a:lnTo>
                  <a:lnTo>
                    <a:pt x="13585" y="21028"/>
                  </a:lnTo>
                  <a:lnTo>
                    <a:pt x="12212" y="20589"/>
                  </a:lnTo>
                  <a:lnTo>
                    <a:pt x="11498" y="20436"/>
                  </a:lnTo>
                  <a:lnTo>
                    <a:pt x="10252" y="20665"/>
                  </a:lnTo>
                  <a:lnTo>
                    <a:pt x="9540" y="20665"/>
                  </a:lnTo>
                  <a:lnTo>
                    <a:pt x="7603" y="20436"/>
                  </a:lnTo>
                  <a:lnTo>
                    <a:pt x="6274" y="20172"/>
                  </a:lnTo>
                  <a:lnTo>
                    <a:pt x="4280" y="19885"/>
                  </a:lnTo>
                  <a:lnTo>
                    <a:pt x="3374" y="19375"/>
                  </a:lnTo>
                  <a:lnTo>
                    <a:pt x="2783" y="17734"/>
                  </a:lnTo>
                  <a:lnTo>
                    <a:pt x="1530" y="16227"/>
                  </a:lnTo>
                  <a:cubicBezTo>
                    <a:pt x="1300" y="15735"/>
                    <a:pt x="1078" y="15241"/>
                    <a:pt x="863" y="14744"/>
                  </a:cubicBezTo>
                  <a:cubicBezTo>
                    <a:pt x="560" y="14044"/>
                    <a:pt x="273" y="13340"/>
                    <a:pt x="0" y="12631"/>
                  </a:cubicBezTo>
                  <a:lnTo>
                    <a:pt x="197" y="11603"/>
                  </a:lnTo>
                  <a:lnTo>
                    <a:pt x="1259" y="10406"/>
                  </a:lnTo>
                  <a:lnTo>
                    <a:pt x="2436" y="9948"/>
                  </a:lnTo>
                  <a:lnTo>
                    <a:pt x="2902" y="10864"/>
                  </a:lnTo>
                  <a:lnTo>
                    <a:pt x="3946" y="11529"/>
                  </a:lnTo>
                  <a:lnTo>
                    <a:pt x="4323" y="10976"/>
                  </a:lnTo>
                  <a:lnTo>
                    <a:pt x="4723" y="9946"/>
                  </a:lnTo>
                  <a:lnTo>
                    <a:pt x="5431" y="9223"/>
                  </a:lnTo>
                  <a:lnTo>
                    <a:pt x="6230" y="8765"/>
                  </a:lnTo>
                  <a:lnTo>
                    <a:pt x="7338" y="8307"/>
                  </a:lnTo>
                  <a:lnTo>
                    <a:pt x="8604" y="7735"/>
                  </a:lnTo>
                  <a:lnTo>
                    <a:pt x="9378" y="7184"/>
                  </a:lnTo>
                  <a:lnTo>
                    <a:pt x="10242" y="5586"/>
                  </a:lnTo>
                  <a:lnTo>
                    <a:pt x="10927" y="5033"/>
                  </a:lnTo>
                  <a:lnTo>
                    <a:pt x="11838" y="4480"/>
                  </a:lnTo>
                  <a:lnTo>
                    <a:pt x="12570" y="4251"/>
                  </a:lnTo>
                  <a:lnTo>
                    <a:pt x="13392" y="4041"/>
                  </a:lnTo>
                  <a:lnTo>
                    <a:pt x="14386" y="3302"/>
                  </a:lnTo>
                  <a:lnTo>
                    <a:pt x="15319" y="2405"/>
                  </a:lnTo>
                  <a:lnTo>
                    <a:pt x="16229" y="1451"/>
                  </a:lnTo>
                  <a:lnTo>
                    <a:pt x="17693" y="182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</a:p>
          </p:txBody>
        </p:sp>
        <p:sp>
          <p:nvSpPr>
            <p:cNvPr id="94" name="íṥlîḑe"/>
            <p:cNvSpPr/>
            <p:nvPr/>
          </p:nvSpPr>
          <p:spPr>
            <a:xfrm>
              <a:off x="10075" y="5144"/>
              <a:ext cx="186" cy="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"/>
                  </a:moveTo>
                  <a:lnTo>
                    <a:pt x="19302" y="0"/>
                  </a:lnTo>
                  <a:lnTo>
                    <a:pt x="18507" y="1508"/>
                  </a:lnTo>
                  <a:lnTo>
                    <a:pt x="16888" y="2495"/>
                  </a:lnTo>
                  <a:lnTo>
                    <a:pt x="15588" y="2660"/>
                  </a:lnTo>
                  <a:lnTo>
                    <a:pt x="14223" y="1866"/>
                  </a:lnTo>
                  <a:lnTo>
                    <a:pt x="11000" y="1783"/>
                  </a:lnTo>
                  <a:lnTo>
                    <a:pt x="9523" y="1673"/>
                  </a:lnTo>
                  <a:lnTo>
                    <a:pt x="7078" y="1838"/>
                  </a:lnTo>
                  <a:lnTo>
                    <a:pt x="3910" y="2828"/>
                  </a:lnTo>
                  <a:lnTo>
                    <a:pt x="3328" y="4063"/>
                  </a:lnTo>
                  <a:lnTo>
                    <a:pt x="3249" y="6070"/>
                  </a:lnTo>
                  <a:lnTo>
                    <a:pt x="3252" y="8298"/>
                  </a:lnTo>
                  <a:lnTo>
                    <a:pt x="3450" y="9618"/>
                  </a:lnTo>
                  <a:lnTo>
                    <a:pt x="3152" y="10719"/>
                  </a:lnTo>
                  <a:lnTo>
                    <a:pt x="1267" y="12420"/>
                  </a:lnTo>
                  <a:lnTo>
                    <a:pt x="0" y="14236"/>
                  </a:lnTo>
                  <a:lnTo>
                    <a:pt x="998" y="16436"/>
                  </a:lnTo>
                  <a:lnTo>
                    <a:pt x="1891" y="17340"/>
                  </a:lnTo>
                  <a:lnTo>
                    <a:pt x="2289" y="18739"/>
                  </a:lnTo>
                  <a:lnTo>
                    <a:pt x="1593" y="20390"/>
                  </a:lnTo>
                  <a:lnTo>
                    <a:pt x="2388" y="21600"/>
                  </a:lnTo>
                  <a:lnTo>
                    <a:pt x="4442" y="21352"/>
                  </a:lnTo>
                  <a:lnTo>
                    <a:pt x="5237" y="19733"/>
                  </a:lnTo>
                  <a:lnTo>
                    <a:pt x="4342" y="17643"/>
                  </a:lnTo>
                  <a:lnTo>
                    <a:pt x="3945" y="16161"/>
                  </a:lnTo>
                  <a:cubicBezTo>
                    <a:pt x="4074" y="15650"/>
                    <a:pt x="4347" y="15172"/>
                    <a:pt x="4740" y="14765"/>
                  </a:cubicBezTo>
                  <a:cubicBezTo>
                    <a:pt x="5266" y="14220"/>
                    <a:pt x="5984" y="13826"/>
                    <a:pt x="6793" y="13637"/>
                  </a:cubicBezTo>
                  <a:lnTo>
                    <a:pt x="8040" y="13310"/>
                  </a:lnTo>
                  <a:lnTo>
                    <a:pt x="8802" y="14576"/>
                  </a:lnTo>
                  <a:lnTo>
                    <a:pt x="8802" y="16635"/>
                  </a:lnTo>
                  <a:cubicBezTo>
                    <a:pt x="9210" y="17046"/>
                    <a:pt x="9677" y="17415"/>
                    <a:pt x="10193" y="17732"/>
                  </a:cubicBezTo>
                  <a:cubicBezTo>
                    <a:pt x="10742" y="18070"/>
                    <a:pt x="11342" y="18347"/>
                    <a:pt x="11978" y="18557"/>
                  </a:cubicBezTo>
                  <a:cubicBezTo>
                    <a:pt x="12325" y="18437"/>
                    <a:pt x="12624" y="18237"/>
                    <a:pt x="12839" y="17979"/>
                  </a:cubicBezTo>
                  <a:cubicBezTo>
                    <a:pt x="13328" y="17393"/>
                    <a:pt x="13328" y="16616"/>
                    <a:pt x="12839" y="16030"/>
                  </a:cubicBezTo>
                  <a:lnTo>
                    <a:pt x="12209" y="14548"/>
                  </a:lnTo>
                  <a:cubicBezTo>
                    <a:pt x="11711" y="14198"/>
                    <a:pt x="11335" y="13743"/>
                    <a:pt x="11120" y="13231"/>
                  </a:cubicBezTo>
                  <a:cubicBezTo>
                    <a:pt x="10817" y="12506"/>
                    <a:pt x="10852" y="11712"/>
                    <a:pt x="11220" y="11007"/>
                  </a:cubicBezTo>
                  <a:lnTo>
                    <a:pt x="12512" y="9934"/>
                  </a:lnTo>
                  <a:lnTo>
                    <a:pt x="14201" y="9109"/>
                  </a:lnTo>
                  <a:lnTo>
                    <a:pt x="15352" y="8700"/>
                  </a:lnTo>
                  <a:lnTo>
                    <a:pt x="14756" y="7572"/>
                  </a:lnTo>
                  <a:lnTo>
                    <a:pt x="12081" y="7903"/>
                  </a:lnTo>
                  <a:lnTo>
                    <a:pt x="8450" y="9109"/>
                  </a:lnTo>
                  <a:cubicBezTo>
                    <a:pt x="7962" y="9001"/>
                    <a:pt x="7496" y="8834"/>
                    <a:pt x="7067" y="8614"/>
                  </a:cubicBezTo>
                  <a:cubicBezTo>
                    <a:pt x="6290" y="8217"/>
                    <a:pt x="5653" y="7659"/>
                    <a:pt x="5216" y="6995"/>
                  </a:cubicBezTo>
                  <a:cubicBezTo>
                    <a:pt x="5085" y="6422"/>
                    <a:pt x="5085" y="5835"/>
                    <a:pt x="5216" y="5262"/>
                  </a:cubicBezTo>
                  <a:cubicBezTo>
                    <a:pt x="5343" y="4707"/>
                    <a:pt x="5600" y="4165"/>
                    <a:pt x="6106" y="3787"/>
                  </a:cubicBezTo>
                  <a:cubicBezTo>
                    <a:pt x="6720" y="3329"/>
                    <a:pt x="7565" y="3206"/>
                    <a:pt x="8388" y="3154"/>
                  </a:cubicBezTo>
                  <a:cubicBezTo>
                    <a:pt x="9337" y="3095"/>
                    <a:pt x="10291" y="3113"/>
                    <a:pt x="11236" y="3209"/>
                  </a:cubicBezTo>
                  <a:lnTo>
                    <a:pt x="12594" y="3347"/>
                  </a:lnTo>
                  <a:lnTo>
                    <a:pt x="13886" y="3787"/>
                  </a:lnTo>
                  <a:lnTo>
                    <a:pt x="15045" y="4475"/>
                  </a:lnTo>
                  <a:lnTo>
                    <a:pt x="16900" y="4695"/>
                  </a:lnTo>
                  <a:cubicBezTo>
                    <a:pt x="17689" y="4733"/>
                    <a:pt x="18466" y="4527"/>
                    <a:pt x="19083" y="4117"/>
                  </a:cubicBezTo>
                  <a:cubicBezTo>
                    <a:pt x="19535" y="3816"/>
                    <a:pt x="19878" y="3418"/>
                    <a:pt x="20076" y="2965"/>
                  </a:cubicBezTo>
                  <a:lnTo>
                    <a:pt x="21434" y="1511"/>
                  </a:lnTo>
                  <a:lnTo>
                    <a:pt x="21600" y="1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</a:p>
          </p:txBody>
        </p:sp>
        <p:sp>
          <p:nvSpPr>
            <p:cNvPr id="95" name="íṥḻiďé"/>
            <p:cNvSpPr/>
            <p:nvPr/>
          </p:nvSpPr>
          <p:spPr>
            <a:xfrm>
              <a:off x="10326" y="5116"/>
              <a:ext cx="35" cy="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55" y="0"/>
                  </a:moveTo>
                  <a:lnTo>
                    <a:pt x="9754" y="981"/>
                  </a:lnTo>
                  <a:lnTo>
                    <a:pt x="6086" y="3566"/>
                  </a:lnTo>
                  <a:lnTo>
                    <a:pt x="1417" y="5861"/>
                  </a:lnTo>
                  <a:lnTo>
                    <a:pt x="4076" y="9434"/>
                  </a:lnTo>
                  <a:lnTo>
                    <a:pt x="6254" y="12097"/>
                  </a:lnTo>
                  <a:lnTo>
                    <a:pt x="3575" y="14050"/>
                  </a:lnTo>
                  <a:lnTo>
                    <a:pt x="383" y="15872"/>
                  </a:lnTo>
                  <a:lnTo>
                    <a:pt x="0" y="19016"/>
                  </a:lnTo>
                  <a:lnTo>
                    <a:pt x="9298" y="21600"/>
                  </a:lnTo>
                  <a:lnTo>
                    <a:pt x="16777" y="20549"/>
                  </a:lnTo>
                  <a:lnTo>
                    <a:pt x="17849" y="16774"/>
                  </a:lnTo>
                  <a:lnTo>
                    <a:pt x="17849" y="12999"/>
                  </a:lnTo>
                  <a:lnTo>
                    <a:pt x="14300" y="9426"/>
                  </a:lnTo>
                  <a:lnTo>
                    <a:pt x="11643" y="6290"/>
                  </a:lnTo>
                  <a:lnTo>
                    <a:pt x="13250" y="4118"/>
                  </a:lnTo>
                  <a:lnTo>
                    <a:pt x="21600" y="2454"/>
                  </a:lnTo>
                  <a:lnTo>
                    <a:pt x="17255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96" name="iŝḷiďe"/>
            <p:cNvSpPr/>
            <p:nvPr/>
          </p:nvSpPr>
          <p:spPr>
            <a:xfrm>
              <a:off x="10341" y="5278"/>
              <a:ext cx="70" cy="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19363" extrusionOk="0">
                  <a:moveTo>
                    <a:pt x="5683" y="318"/>
                  </a:moveTo>
                  <a:lnTo>
                    <a:pt x="1027" y="1360"/>
                  </a:lnTo>
                  <a:lnTo>
                    <a:pt x="0" y="7059"/>
                  </a:lnTo>
                  <a:lnTo>
                    <a:pt x="2914" y="13850"/>
                  </a:lnTo>
                  <a:lnTo>
                    <a:pt x="8729" y="12808"/>
                  </a:lnTo>
                  <a:lnTo>
                    <a:pt x="9876" y="18864"/>
                  </a:lnTo>
                  <a:lnTo>
                    <a:pt x="14356" y="19363"/>
                  </a:lnTo>
                  <a:cubicBezTo>
                    <a:pt x="15680" y="17818"/>
                    <a:pt x="17000" y="16262"/>
                    <a:pt x="18317" y="14697"/>
                  </a:cubicBezTo>
                  <a:cubicBezTo>
                    <a:pt x="19936" y="12772"/>
                    <a:pt x="21600" y="10321"/>
                    <a:pt x="21495" y="6712"/>
                  </a:cubicBezTo>
                  <a:cubicBezTo>
                    <a:pt x="21234" y="-2237"/>
                    <a:pt x="14529" y="-2237"/>
                    <a:pt x="14268" y="6712"/>
                  </a:cubicBezTo>
                  <a:lnTo>
                    <a:pt x="10052" y="5498"/>
                  </a:lnTo>
                  <a:lnTo>
                    <a:pt x="5683" y="31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97" name="ïṩľíḓé"/>
            <p:cNvSpPr/>
            <p:nvPr/>
          </p:nvSpPr>
          <p:spPr>
            <a:xfrm>
              <a:off x="10198" y="5450"/>
              <a:ext cx="112" cy="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52" y="0"/>
                  </a:moveTo>
                  <a:lnTo>
                    <a:pt x="10628" y="460"/>
                  </a:lnTo>
                  <a:lnTo>
                    <a:pt x="7726" y="4319"/>
                  </a:lnTo>
                  <a:lnTo>
                    <a:pt x="5627" y="8451"/>
                  </a:lnTo>
                  <a:lnTo>
                    <a:pt x="4174" y="14357"/>
                  </a:lnTo>
                  <a:lnTo>
                    <a:pt x="1935" y="16154"/>
                  </a:lnTo>
                  <a:lnTo>
                    <a:pt x="0" y="18468"/>
                  </a:lnTo>
                  <a:lnTo>
                    <a:pt x="1106" y="21600"/>
                  </a:lnTo>
                  <a:lnTo>
                    <a:pt x="6381" y="17839"/>
                  </a:lnTo>
                  <a:lnTo>
                    <a:pt x="8410" y="9597"/>
                  </a:lnTo>
                  <a:lnTo>
                    <a:pt x="11042" y="7530"/>
                  </a:lnTo>
                  <a:lnTo>
                    <a:pt x="13668" y="8597"/>
                  </a:lnTo>
                  <a:lnTo>
                    <a:pt x="17384" y="8597"/>
                  </a:lnTo>
                  <a:lnTo>
                    <a:pt x="21600" y="6531"/>
                  </a:lnTo>
                  <a:lnTo>
                    <a:pt x="19790" y="883"/>
                  </a:lnTo>
                  <a:lnTo>
                    <a:pt x="16677" y="3399"/>
                  </a:lnTo>
                  <a:lnTo>
                    <a:pt x="14152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98" name="îśļîde"/>
            <p:cNvSpPr/>
            <p:nvPr/>
          </p:nvSpPr>
          <p:spPr>
            <a:xfrm>
              <a:off x="10108" y="5443"/>
              <a:ext cx="76" cy="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27" h="20202" extrusionOk="0">
                  <a:moveTo>
                    <a:pt x="8120" y="1413"/>
                  </a:moveTo>
                  <a:lnTo>
                    <a:pt x="2989" y="0"/>
                  </a:lnTo>
                  <a:lnTo>
                    <a:pt x="0" y="4386"/>
                  </a:lnTo>
                  <a:lnTo>
                    <a:pt x="2074" y="13178"/>
                  </a:lnTo>
                  <a:lnTo>
                    <a:pt x="6156" y="20202"/>
                  </a:lnTo>
                  <a:lnTo>
                    <a:pt x="9392" y="20202"/>
                  </a:lnTo>
                  <a:cubicBezTo>
                    <a:pt x="9507" y="17730"/>
                    <a:pt x="10179" y="15518"/>
                    <a:pt x="11202" y="14238"/>
                  </a:cubicBezTo>
                  <a:cubicBezTo>
                    <a:pt x="12897" y="12117"/>
                    <a:pt x="14975" y="13081"/>
                    <a:pt x="16937" y="12982"/>
                  </a:cubicBezTo>
                  <a:cubicBezTo>
                    <a:pt x="17858" y="12935"/>
                    <a:pt x="18816" y="12577"/>
                    <a:pt x="19418" y="11137"/>
                  </a:cubicBezTo>
                  <a:cubicBezTo>
                    <a:pt x="21600" y="5910"/>
                    <a:pt x="18293" y="-1398"/>
                    <a:pt x="15654" y="2817"/>
                  </a:cubicBezTo>
                  <a:lnTo>
                    <a:pt x="11513" y="7369"/>
                  </a:lnTo>
                  <a:lnTo>
                    <a:pt x="8120" y="141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99" name="iṡļîḓe"/>
            <p:cNvSpPr/>
            <p:nvPr/>
          </p:nvSpPr>
          <p:spPr>
            <a:xfrm>
              <a:off x="10000" y="5450"/>
              <a:ext cx="62" cy="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9" y="1149"/>
                  </a:moveTo>
                  <a:lnTo>
                    <a:pt x="16794" y="1980"/>
                  </a:lnTo>
                  <a:lnTo>
                    <a:pt x="20811" y="5943"/>
                  </a:lnTo>
                  <a:lnTo>
                    <a:pt x="21600" y="15447"/>
                  </a:lnTo>
                  <a:lnTo>
                    <a:pt x="15100" y="14824"/>
                  </a:lnTo>
                  <a:lnTo>
                    <a:pt x="10412" y="21600"/>
                  </a:lnTo>
                  <a:lnTo>
                    <a:pt x="4161" y="15786"/>
                  </a:lnTo>
                  <a:lnTo>
                    <a:pt x="0" y="8515"/>
                  </a:lnTo>
                  <a:lnTo>
                    <a:pt x="3564" y="3114"/>
                  </a:lnTo>
                  <a:lnTo>
                    <a:pt x="8770" y="0"/>
                  </a:lnTo>
                  <a:lnTo>
                    <a:pt x="11859" y="114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0" name="iṥ1íḑé"/>
            <p:cNvSpPr/>
            <p:nvPr/>
          </p:nvSpPr>
          <p:spPr>
            <a:xfrm>
              <a:off x="10076" y="5484"/>
              <a:ext cx="46" cy="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93" y="1028"/>
                  </a:moveTo>
                  <a:lnTo>
                    <a:pt x="16832" y="971"/>
                  </a:lnTo>
                  <a:lnTo>
                    <a:pt x="20420" y="11208"/>
                  </a:lnTo>
                  <a:lnTo>
                    <a:pt x="21600" y="21600"/>
                  </a:lnTo>
                  <a:lnTo>
                    <a:pt x="16982" y="18870"/>
                  </a:lnTo>
                  <a:lnTo>
                    <a:pt x="11664" y="14489"/>
                  </a:lnTo>
                  <a:lnTo>
                    <a:pt x="5019" y="13095"/>
                  </a:lnTo>
                  <a:lnTo>
                    <a:pt x="0" y="8275"/>
                  </a:lnTo>
                  <a:lnTo>
                    <a:pt x="451" y="0"/>
                  </a:lnTo>
                  <a:lnTo>
                    <a:pt x="7893" y="102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1" name="îṣḻîḓé"/>
            <p:cNvSpPr/>
            <p:nvPr/>
          </p:nvSpPr>
          <p:spPr>
            <a:xfrm>
              <a:off x="9696" y="5380"/>
              <a:ext cx="279" cy="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62" y="0"/>
                  </a:moveTo>
                  <a:lnTo>
                    <a:pt x="5763" y="1193"/>
                  </a:lnTo>
                  <a:lnTo>
                    <a:pt x="7140" y="6505"/>
                  </a:lnTo>
                  <a:lnTo>
                    <a:pt x="8532" y="9504"/>
                  </a:lnTo>
                  <a:lnTo>
                    <a:pt x="10248" y="8812"/>
                  </a:lnTo>
                  <a:lnTo>
                    <a:pt x="11883" y="6582"/>
                  </a:lnTo>
                  <a:lnTo>
                    <a:pt x="13403" y="5274"/>
                  </a:lnTo>
                  <a:lnTo>
                    <a:pt x="14790" y="7803"/>
                  </a:lnTo>
                  <a:lnTo>
                    <a:pt x="15917" y="11562"/>
                  </a:lnTo>
                  <a:lnTo>
                    <a:pt x="17221" y="12706"/>
                  </a:lnTo>
                  <a:lnTo>
                    <a:pt x="18945" y="12706"/>
                  </a:lnTo>
                  <a:lnTo>
                    <a:pt x="21465" y="16859"/>
                  </a:lnTo>
                  <a:lnTo>
                    <a:pt x="21600" y="19533"/>
                  </a:lnTo>
                  <a:lnTo>
                    <a:pt x="21006" y="21369"/>
                  </a:lnTo>
                  <a:lnTo>
                    <a:pt x="19970" y="21600"/>
                  </a:lnTo>
                  <a:lnTo>
                    <a:pt x="18003" y="19138"/>
                  </a:lnTo>
                  <a:lnTo>
                    <a:pt x="15022" y="18215"/>
                  </a:lnTo>
                  <a:lnTo>
                    <a:pt x="11204" y="18215"/>
                  </a:lnTo>
                  <a:lnTo>
                    <a:pt x="9900" y="15985"/>
                  </a:lnTo>
                  <a:lnTo>
                    <a:pt x="8817" y="13601"/>
                  </a:lnTo>
                  <a:lnTo>
                    <a:pt x="7759" y="13380"/>
                  </a:lnTo>
                  <a:lnTo>
                    <a:pt x="6457" y="15686"/>
                  </a:lnTo>
                  <a:cubicBezTo>
                    <a:pt x="6016" y="15792"/>
                    <a:pt x="5574" y="15767"/>
                    <a:pt x="5134" y="15610"/>
                  </a:cubicBezTo>
                  <a:cubicBezTo>
                    <a:pt x="4240" y="15293"/>
                    <a:pt x="3369" y="14440"/>
                    <a:pt x="2559" y="13091"/>
                  </a:cubicBezTo>
                  <a:cubicBezTo>
                    <a:pt x="2427" y="12283"/>
                    <a:pt x="2248" y="11576"/>
                    <a:pt x="2036" y="11014"/>
                  </a:cubicBezTo>
                  <a:cubicBezTo>
                    <a:pt x="1623" y="9923"/>
                    <a:pt x="1105" y="9427"/>
                    <a:pt x="590" y="9629"/>
                  </a:cubicBezTo>
                  <a:lnTo>
                    <a:pt x="0" y="6938"/>
                  </a:lnTo>
                  <a:lnTo>
                    <a:pt x="743" y="3332"/>
                  </a:lnTo>
                  <a:lnTo>
                    <a:pt x="1495" y="2410"/>
                  </a:lnTo>
                  <a:lnTo>
                    <a:pt x="3462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2" name="isḷiḑê"/>
            <p:cNvSpPr/>
            <p:nvPr/>
          </p:nvSpPr>
          <p:spPr>
            <a:xfrm>
              <a:off x="9420" y="5021"/>
              <a:ext cx="297" cy="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"/>
                  </a:moveTo>
                  <a:lnTo>
                    <a:pt x="993" y="0"/>
                  </a:lnTo>
                  <a:lnTo>
                    <a:pt x="1986" y="598"/>
                  </a:lnTo>
                  <a:lnTo>
                    <a:pt x="2816" y="1157"/>
                  </a:lnTo>
                  <a:lnTo>
                    <a:pt x="4289" y="1420"/>
                  </a:lnTo>
                  <a:lnTo>
                    <a:pt x="5451" y="2210"/>
                  </a:lnTo>
                  <a:lnTo>
                    <a:pt x="5555" y="3015"/>
                  </a:lnTo>
                  <a:lnTo>
                    <a:pt x="6776" y="3171"/>
                  </a:lnTo>
                  <a:lnTo>
                    <a:pt x="7274" y="4172"/>
                  </a:lnTo>
                  <a:lnTo>
                    <a:pt x="7521" y="5067"/>
                  </a:lnTo>
                  <a:lnTo>
                    <a:pt x="8703" y="5646"/>
                  </a:lnTo>
                  <a:lnTo>
                    <a:pt x="10010" y="6313"/>
                  </a:lnTo>
                  <a:lnTo>
                    <a:pt x="11379" y="7204"/>
                  </a:lnTo>
                  <a:lnTo>
                    <a:pt x="13037" y="8026"/>
                  </a:lnTo>
                  <a:lnTo>
                    <a:pt x="14033" y="8799"/>
                  </a:lnTo>
                  <a:lnTo>
                    <a:pt x="14551" y="9185"/>
                  </a:lnTo>
                  <a:lnTo>
                    <a:pt x="15132" y="9746"/>
                  </a:lnTo>
                  <a:lnTo>
                    <a:pt x="15630" y="10424"/>
                  </a:lnTo>
                  <a:lnTo>
                    <a:pt x="15570" y="11405"/>
                  </a:lnTo>
                  <a:lnTo>
                    <a:pt x="15570" y="12087"/>
                  </a:lnTo>
                  <a:lnTo>
                    <a:pt x="16649" y="12471"/>
                  </a:lnTo>
                  <a:lnTo>
                    <a:pt x="17617" y="13079"/>
                  </a:lnTo>
                  <a:lnTo>
                    <a:pt x="17866" y="14746"/>
                  </a:lnTo>
                  <a:lnTo>
                    <a:pt x="19276" y="15306"/>
                  </a:lnTo>
                  <a:lnTo>
                    <a:pt x="20065" y="16197"/>
                  </a:lnTo>
                  <a:lnTo>
                    <a:pt x="20874" y="16512"/>
                  </a:lnTo>
                  <a:lnTo>
                    <a:pt x="21247" y="17881"/>
                  </a:lnTo>
                  <a:lnTo>
                    <a:pt x="21600" y="18880"/>
                  </a:lnTo>
                  <a:lnTo>
                    <a:pt x="20980" y="20073"/>
                  </a:lnTo>
                  <a:lnTo>
                    <a:pt x="19738" y="21284"/>
                  </a:lnTo>
                  <a:lnTo>
                    <a:pt x="18825" y="21600"/>
                  </a:lnTo>
                  <a:lnTo>
                    <a:pt x="17920" y="20918"/>
                  </a:lnTo>
                  <a:lnTo>
                    <a:pt x="16761" y="20657"/>
                  </a:lnTo>
                  <a:lnTo>
                    <a:pt x="16221" y="20130"/>
                  </a:lnTo>
                  <a:lnTo>
                    <a:pt x="15871" y="19375"/>
                  </a:lnTo>
                  <a:lnTo>
                    <a:pt x="14730" y="18518"/>
                  </a:lnTo>
                  <a:lnTo>
                    <a:pt x="12845" y="16958"/>
                  </a:lnTo>
                  <a:cubicBezTo>
                    <a:pt x="12017" y="16567"/>
                    <a:pt x="11468" y="15860"/>
                    <a:pt x="11372" y="15062"/>
                  </a:cubicBezTo>
                  <a:cubicBezTo>
                    <a:pt x="11299" y="14464"/>
                    <a:pt x="11495" y="13846"/>
                    <a:pt x="11270" y="13272"/>
                  </a:cubicBezTo>
                  <a:cubicBezTo>
                    <a:pt x="11040" y="12683"/>
                    <a:pt x="10437" y="12286"/>
                    <a:pt x="9880" y="11886"/>
                  </a:cubicBezTo>
                  <a:cubicBezTo>
                    <a:pt x="9302" y="11470"/>
                    <a:pt x="8755" y="11024"/>
                    <a:pt x="8241" y="10552"/>
                  </a:cubicBezTo>
                  <a:lnTo>
                    <a:pt x="7806" y="8674"/>
                  </a:lnTo>
                  <a:lnTo>
                    <a:pt x="6997" y="7096"/>
                  </a:lnTo>
                  <a:lnTo>
                    <a:pt x="5321" y="5752"/>
                  </a:lnTo>
                  <a:lnTo>
                    <a:pt x="3277" y="4023"/>
                  </a:lnTo>
                  <a:lnTo>
                    <a:pt x="2077" y="3410"/>
                  </a:lnTo>
                  <a:lnTo>
                    <a:pt x="505" y="1818"/>
                  </a:lnTo>
                  <a:lnTo>
                    <a:pt x="256" y="1168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37500" lnSpcReduction="20000"/>
            </a:bodyPr>
            <a:lstStyle/>
            <a:p>
              <a:pPr algn="ctr"/>
            </a:p>
          </p:txBody>
        </p:sp>
        <p:sp>
          <p:nvSpPr>
            <p:cNvPr id="103" name="íšḷîďè"/>
            <p:cNvSpPr/>
            <p:nvPr/>
          </p:nvSpPr>
          <p:spPr>
            <a:xfrm>
              <a:off x="8965" y="4903"/>
              <a:ext cx="64" cy="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0" y="0"/>
                  </a:moveTo>
                  <a:lnTo>
                    <a:pt x="8713" y="182"/>
                  </a:lnTo>
                  <a:lnTo>
                    <a:pt x="10921" y="4429"/>
                  </a:lnTo>
                  <a:lnTo>
                    <a:pt x="14685" y="8044"/>
                  </a:lnTo>
                  <a:lnTo>
                    <a:pt x="18425" y="9946"/>
                  </a:lnTo>
                  <a:lnTo>
                    <a:pt x="21600" y="14767"/>
                  </a:lnTo>
                  <a:lnTo>
                    <a:pt x="19964" y="17676"/>
                  </a:lnTo>
                  <a:lnTo>
                    <a:pt x="13230" y="21600"/>
                  </a:lnTo>
                  <a:lnTo>
                    <a:pt x="5665" y="20649"/>
                  </a:lnTo>
                  <a:lnTo>
                    <a:pt x="3657" y="18389"/>
                  </a:lnTo>
                  <a:lnTo>
                    <a:pt x="2585" y="13196"/>
                  </a:lnTo>
                  <a:lnTo>
                    <a:pt x="0" y="7869"/>
                  </a:lnTo>
                  <a:lnTo>
                    <a:pt x="285" y="4698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4" name="îṧľîdé"/>
            <p:cNvSpPr/>
            <p:nvPr/>
          </p:nvSpPr>
          <p:spPr>
            <a:xfrm>
              <a:off x="8761" y="5010"/>
              <a:ext cx="17" cy="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06" y="3000"/>
                  </a:moveTo>
                  <a:lnTo>
                    <a:pt x="21600" y="0"/>
                  </a:lnTo>
                  <a:lnTo>
                    <a:pt x="18445" y="10511"/>
                  </a:lnTo>
                  <a:lnTo>
                    <a:pt x="15227" y="21600"/>
                  </a:lnTo>
                  <a:lnTo>
                    <a:pt x="0" y="20686"/>
                  </a:lnTo>
                  <a:lnTo>
                    <a:pt x="8606" y="300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5" name="ïṡḻîďè"/>
            <p:cNvSpPr/>
            <p:nvPr/>
          </p:nvSpPr>
          <p:spPr>
            <a:xfrm>
              <a:off x="8758" y="5051"/>
              <a:ext cx="18" cy="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94" y="0"/>
                  </a:moveTo>
                  <a:lnTo>
                    <a:pt x="0" y="8708"/>
                  </a:lnTo>
                  <a:lnTo>
                    <a:pt x="11400" y="21600"/>
                  </a:lnTo>
                  <a:lnTo>
                    <a:pt x="21600" y="9737"/>
                  </a:lnTo>
                  <a:lnTo>
                    <a:pt x="10494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6" name="iṩḻîďe"/>
            <p:cNvSpPr/>
            <p:nvPr/>
          </p:nvSpPr>
          <p:spPr>
            <a:xfrm>
              <a:off x="8739" y="4983"/>
              <a:ext cx="16" cy="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86" y="0"/>
                  </a:moveTo>
                  <a:lnTo>
                    <a:pt x="0" y="12052"/>
                  </a:lnTo>
                  <a:lnTo>
                    <a:pt x="10759" y="21600"/>
                  </a:lnTo>
                  <a:lnTo>
                    <a:pt x="21600" y="9540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7" name="ïsľiḑê"/>
            <p:cNvSpPr/>
            <p:nvPr/>
          </p:nvSpPr>
          <p:spPr>
            <a:xfrm>
              <a:off x="8099" y="4365"/>
              <a:ext cx="19" cy="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26" y="0"/>
                  </a:moveTo>
                  <a:lnTo>
                    <a:pt x="0" y="6738"/>
                  </a:lnTo>
                  <a:lnTo>
                    <a:pt x="6059" y="21600"/>
                  </a:lnTo>
                  <a:lnTo>
                    <a:pt x="21600" y="18596"/>
                  </a:lnTo>
                  <a:lnTo>
                    <a:pt x="1822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8" name="íšḷïḍê"/>
            <p:cNvSpPr/>
            <p:nvPr/>
          </p:nvSpPr>
          <p:spPr>
            <a:xfrm>
              <a:off x="7586" y="4092"/>
              <a:ext cx="57" cy="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19" y="0"/>
                  </a:moveTo>
                  <a:lnTo>
                    <a:pt x="12851" y="4376"/>
                  </a:lnTo>
                  <a:lnTo>
                    <a:pt x="8517" y="6430"/>
                  </a:lnTo>
                  <a:lnTo>
                    <a:pt x="671" y="5939"/>
                  </a:lnTo>
                  <a:lnTo>
                    <a:pt x="0" y="12809"/>
                  </a:lnTo>
                  <a:lnTo>
                    <a:pt x="3338" y="16202"/>
                  </a:lnTo>
                  <a:lnTo>
                    <a:pt x="10189" y="21600"/>
                  </a:lnTo>
                  <a:lnTo>
                    <a:pt x="13007" y="15425"/>
                  </a:lnTo>
                  <a:lnTo>
                    <a:pt x="16167" y="10356"/>
                  </a:lnTo>
                  <a:lnTo>
                    <a:pt x="19327" y="7105"/>
                  </a:lnTo>
                  <a:lnTo>
                    <a:pt x="21600" y="1381"/>
                  </a:lnTo>
                  <a:lnTo>
                    <a:pt x="16119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09" name="íṣļîḓé"/>
            <p:cNvSpPr/>
            <p:nvPr/>
          </p:nvSpPr>
          <p:spPr>
            <a:xfrm>
              <a:off x="6487" y="3075"/>
              <a:ext cx="1719" cy="1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07" y="1150"/>
                  </a:moveTo>
                  <a:lnTo>
                    <a:pt x="20140" y="892"/>
                  </a:lnTo>
                  <a:lnTo>
                    <a:pt x="19827" y="747"/>
                  </a:lnTo>
                  <a:lnTo>
                    <a:pt x="19506" y="542"/>
                  </a:lnTo>
                  <a:lnTo>
                    <a:pt x="19194" y="459"/>
                  </a:lnTo>
                  <a:lnTo>
                    <a:pt x="18976" y="267"/>
                  </a:lnTo>
                  <a:lnTo>
                    <a:pt x="18803" y="212"/>
                  </a:lnTo>
                  <a:lnTo>
                    <a:pt x="18690" y="293"/>
                  </a:lnTo>
                  <a:lnTo>
                    <a:pt x="18482" y="457"/>
                  </a:lnTo>
                  <a:lnTo>
                    <a:pt x="18589" y="626"/>
                  </a:lnTo>
                  <a:lnTo>
                    <a:pt x="18799" y="626"/>
                  </a:lnTo>
                  <a:lnTo>
                    <a:pt x="18944" y="749"/>
                  </a:lnTo>
                  <a:lnTo>
                    <a:pt x="19057" y="799"/>
                  </a:lnTo>
                  <a:lnTo>
                    <a:pt x="19162" y="663"/>
                  </a:lnTo>
                  <a:lnTo>
                    <a:pt x="19282" y="649"/>
                  </a:lnTo>
                  <a:lnTo>
                    <a:pt x="19425" y="814"/>
                  </a:lnTo>
                  <a:lnTo>
                    <a:pt x="19336" y="1164"/>
                  </a:lnTo>
                  <a:lnTo>
                    <a:pt x="19232" y="1314"/>
                  </a:lnTo>
                  <a:lnTo>
                    <a:pt x="19042" y="1149"/>
                  </a:lnTo>
                  <a:lnTo>
                    <a:pt x="18875" y="1149"/>
                  </a:lnTo>
                  <a:lnTo>
                    <a:pt x="18733" y="1250"/>
                  </a:lnTo>
                  <a:lnTo>
                    <a:pt x="18426" y="1346"/>
                  </a:lnTo>
                  <a:lnTo>
                    <a:pt x="18234" y="1428"/>
                  </a:lnTo>
                  <a:lnTo>
                    <a:pt x="18001" y="1483"/>
                  </a:lnTo>
                  <a:lnTo>
                    <a:pt x="17885" y="1455"/>
                  </a:lnTo>
                  <a:lnTo>
                    <a:pt x="17764" y="1282"/>
                  </a:lnTo>
                  <a:lnTo>
                    <a:pt x="17591" y="1204"/>
                  </a:lnTo>
                  <a:lnTo>
                    <a:pt x="17472" y="1218"/>
                  </a:lnTo>
                  <a:lnTo>
                    <a:pt x="17205" y="1314"/>
                  </a:lnTo>
                  <a:lnTo>
                    <a:pt x="16942" y="1479"/>
                  </a:lnTo>
                  <a:lnTo>
                    <a:pt x="16671" y="1671"/>
                  </a:lnTo>
                  <a:lnTo>
                    <a:pt x="16451" y="1882"/>
                  </a:lnTo>
                  <a:lnTo>
                    <a:pt x="16191" y="2147"/>
                  </a:lnTo>
                  <a:lnTo>
                    <a:pt x="16038" y="2203"/>
                  </a:lnTo>
                  <a:lnTo>
                    <a:pt x="15932" y="2029"/>
                  </a:lnTo>
                  <a:lnTo>
                    <a:pt x="15829" y="1988"/>
                  </a:lnTo>
                  <a:lnTo>
                    <a:pt x="15732" y="1892"/>
                  </a:lnTo>
                  <a:lnTo>
                    <a:pt x="15762" y="1710"/>
                  </a:lnTo>
                  <a:lnTo>
                    <a:pt x="15657" y="1417"/>
                  </a:lnTo>
                  <a:lnTo>
                    <a:pt x="15517" y="1390"/>
                  </a:lnTo>
                  <a:lnTo>
                    <a:pt x="15378" y="1390"/>
                  </a:lnTo>
                  <a:lnTo>
                    <a:pt x="15253" y="1481"/>
                  </a:lnTo>
                  <a:lnTo>
                    <a:pt x="15278" y="1641"/>
                  </a:lnTo>
                  <a:lnTo>
                    <a:pt x="15392" y="1819"/>
                  </a:lnTo>
                  <a:lnTo>
                    <a:pt x="15384" y="1998"/>
                  </a:lnTo>
                  <a:lnTo>
                    <a:pt x="15457" y="2135"/>
                  </a:lnTo>
                  <a:lnTo>
                    <a:pt x="15449" y="2313"/>
                  </a:lnTo>
                  <a:lnTo>
                    <a:pt x="15372" y="2418"/>
                  </a:lnTo>
                  <a:lnTo>
                    <a:pt x="15165" y="2528"/>
                  </a:lnTo>
                  <a:lnTo>
                    <a:pt x="14864" y="2652"/>
                  </a:lnTo>
                  <a:lnTo>
                    <a:pt x="14558" y="2802"/>
                  </a:lnTo>
                  <a:lnTo>
                    <a:pt x="14501" y="2964"/>
                  </a:lnTo>
                  <a:lnTo>
                    <a:pt x="14580" y="3129"/>
                  </a:lnTo>
                  <a:lnTo>
                    <a:pt x="14535" y="3260"/>
                  </a:lnTo>
                  <a:lnTo>
                    <a:pt x="14301" y="3357"/>
                  </a:lnTo>
                  <a:lnTo>
                    <a:pt x="14167" y="3571"/>
                  </a:lnTo>
                  <a:lnTo>
                    <a:pt x="14002" y="3383"/>
                  </a:lnTo>
                  <a:lnTo>
                    <a:pt x="13882" y="3233"/>
                  </a:lnTo>
                  <a:lnTo>
                    <a:pt x="13736" y="3151"/>
                  </a:lnTo>
                  <a:lnTo>
                    <a:pt x="13601" y="3165"/>
                  </a:lnTo>
                  <a:lnTo>
                    <a:pt x="13544" y="3303"/>
                  </a:lnTo>
                  <a:lnTo>
                    <a:pt x="13684" y="3412"/>
                  </a:lnTo>
                  <a:lnTo>
                    <a:pt x="13810" y="3412"/>
                  </a:lnTo>
                  <a:lnTo>
                    <a:pt x="13898" y="3509"/>
                  </a:lnTo>
                  <a:lnTo>
                    <a:pt x="13968" y="3600"/>
                  </a:lnTo>
                  <a:lnTo>
                    <a:pt x="14044" y="3723"/>
                  </a:lnTo>
                  <a:lnTo>
                    <a:pt x="13921" y="3938"/>
                  </a:lnTo>
                  <a:lnTo>
                    <a:pt x="13743" y="3952"/>
                  </a:lnTo>
                  <a:lnTo>
                    <a:pt x="13682" y="4102"/>
                  </a:lnTo>
                  <a:lnTo>
                    <a:pt x="13545" y="4125"/>
                  </a:lnTo>
                  <a:lnTo>
                    <a:pt x="13425" y="3918"/>
                  </a:lnTo>
                  <a:lnTo>
                    <a:pt x="13296" y="3768"/>
                  </a:lnTo>
                  <a:lnTo>
                    <a:pt x="13175" y="3714"/>
                  </a:lnTo>
                  <a:lnTo>
                    <a:pt x="13055" y="3663"/>
                  </a:lnTo>
                  <a:lnTo>
                    <a:pt x="12975" y="3430"/>
                  </a:lnTo>
                  <a:lnTo>
                    <a:pt x="12892" y="3238"/>
                  </a:lnTo>
                  <a:lnTo>
                    <a:pt x="12851" y="3047"/>
                  </a:lnTo>
                  <a:lnTo>
                    <a:pt x="12766" y="2877"/>
                  </a:lnTo>
                  <a:lnTo>
                    <a:pt x="12599" y="2739"/>
                  </a:lnTo>
                  <a:lnTo>
                    <a:pt x="12494" y="2631"/>
                  </a:lnTo>
                  <a:lnTo>
                    <a:pt x="12368" y="2420"/>
                  </a:lnTo>
                  <a:lnTo>
                    <a:pt x="12304" y="2245"/>
                  </a:lnTo>
                  <a:lnTo>
                    <a:pt x="12377" y="2017"/>
                  </a:lnTo>
                  <a:lnTo>
                    <a:pt x="12699" y="2003"/>
                  </a:lnTo>
                  <a:cubicBezTo>
                    <a:pt x="12738" y="2035"/>
                    <a:pt x="12777" y="2063"/>
                    <a:pt x="12817" y="2090"/>
                  </a:cubicBezTo>
                  <a:cubicBezTo>
                    <a:pt x="12952" y="2178"/>
                    <a:pt x="13094" y="2236"/>
                    <a:pt x="13239" y="2259"/>
                  </a:cubicBezTo>
                  <a:lnTo>
                    <a:pt x="13399" y="2479"/>
                  </a:lnTo>
                  <a:lnTo>
                    <a:pt x="13603" y="2506"/>
                  </a:lnTo>
                  <a:lnTo>
                    <a:pt x="13797" y="2506"/>
                  </a:lnTo>
                  <a:cubicBezTo>
                    <a:pt x="13873" y="2506"/>
                    <a:pt x="13949" y="2506"/>
                    <a:pt x="14025" y="2506"/>
                  </a:cubicBezTo>
                  <a:cubicBezTo>
                    <a:pt x="14058" y="2506"/>
                    <a:pt x="14090" y="2506"/>
                    <a:pt x="14122" y="2506"/>
                  </a:cubicBezTo>
                  <a:lnTo>
                    <a:pt x="14251" y="2356"/>
                  </a:lnTo>
                  <a:lnTo>
                    <a:pt x="14347" y="2302"/>
                  </a:lnTo>
                  <a:lnTo>
                    <a:pt x="14484" y="2237"/>
                  </a:lnTo>
                  <a:lnTo>
                    <a:pt x="14616" y="2210"/>
                  </a:lnTo>
                  <a:lnTo>
                    <a:pt x="14613" y="2040"/>
                  </a:lnTo>
                  <a:lnTo>
                    <a:pt x="14460" y="1889"/>
                  </a:lnTo>
                  <a:lnTo>
                    <a:pt x="14355" y="1605"/>
                  </a:lnTo>
                  <a:cubicBezTo>
                    <a:pt x="14271" y="1573"/>
                    <a:pt x="14188" y="1533"/>
                    <a:pt x="14107" y="1486"/>
                  </a:cubicBezTo>
                  <a:cubicBezTo>
                    <a:pt x="14008" y="1428"/>
                    <a:pt x="13911" y="1359"/>
                    <a:pt x="13817" y="1279"/>
                  </a:cubicBezTo>
                  <a:lnTo>
                    <a:pt x="13451" y="1078"/>
                  </a:lnTo>
                  <a:lnTo>
                    <a:pt x="13212" y="945"/>
                  </a:lnTo>
                  <a:lnTo>
                    <a:pt x="12842" y="766"/>
                  </a:lnTo>
                  <a:lnTo>
                    <a:pt x="12603" y="849"/>
                  </a:lnTo>
                  <a:lnTo>
                    <a:pt x="12436" y="968"/>
                  </a:lnTo>
                  <a:lnTo>
                    <a:pt x="12291" y="899"/>
                  </a:lnTo>
                  <a:lnTo>
                    <a:pt x="12112" y="639"/>
                  </a:lnTo>
                  <a:lnTo>
                    <a:pt x="11879" y="402"/>
                  </a:lnTo>
                  <a:lnTo>
                    <a:pt x="11669" y="320"/>
                  </a:lnTo>
                  <a:lnTo>
                    <a:pt x="11486" y="252"/>
                  </a:lnTo>
                  <a:lnTo>
                    <a:pt x="11279" y="156"/>
                  </a:lnTo>
                  <a:lnTo>
                    <a:pt x="11086" y="73"/>
                  </a:lnTo>
                  <a:lnTo>
                    <a:pt x="10931" y="18"/>
                  </a:lnTo>
                  <a:lnTo>
                    <a:pt x="10715" y="114"/>
                  </a:lnTo>
                  <a:lnTo>
                    <a:pt x="10556" y="192"/>
                  </a:lnTo>
                  <a:lnTo>
                    <a:pt x="10395" y="137"/>
                  </a:lnTo>
                  <a:lnTo>
                    <a:pt x="10285" y="82"/>
                  </a:lnTo>
                  <a:lnTo>
                    <a:pt x="10146" y="27"/>
                  </a:lnTo>
                  <a:lnTo>
                    <a:pt x="10010" y="0"/>
                  </a:lnTo>
                  <a:lnTo>
                    <a:pt x="9706" y="83"/>
                  </a:lnTo>
                  <a:lnTo>
                    <a:pt x="9387" y="184"/>
                  </a:lnTo>
                  <a:lnTo>
                    <a:pt x="8981" y="564"/>
                  </a:lnTo>
                  <a:lnTo>
                    <a:pt x="8797" y="728"/>
                  </a:lnTo>
                  <a:lnTo>
                    <a:pt x="8584" y="783"/>
                  </a:lnTo>
                  <a:lnTo>
                    <a:pt x="8320" y="915"/>
                  </a:lnTo>
                  <a:lnTo>
                    <a:pt x="8160" y="996"/>
                  </a:lnTo>
                  <a:lnTo>
                    <a:pt x="7967" y="1147"/>
                  </a:lnTo>
                  <a:lnTo>
                    <a:pt x="7886" y="1297"/>
                  </a:lnTo>
                  <a:lnTo>
                    <a:pt x="7888" y="1470"/>
                  </a:lnTo>
                  <a:lnTo>
                    <a:pt x="7855" y="1675"/>
                  </a:lnTo>
                  <a:lnTo>
                    <a:pt x="7776" y="1784"/>
                  </a:lnTo>
                  <a:lnTo>
                    <a:pt x="7655" y="1839"/>
                  </a:lnTo>
                  <a:lnTo>
                    <a:pt x="7530" y="1894"/>
                  </a:lnTo>
                  <a:lnTo>
                    <a:pt x="7376" y="2183"/>
                  </a:lnTo>
                  <a:lnTo>
                    <a:pt x="7276" y="2430"/>
                  </a:lnTo>
                  <a:lnTo>
                    <a:pt x="7123" y="2673"/>
                  </a:lnTo>
                  <a:lnTo>
                    <a:pt x="7099" y="2824"/>
                  </a:lnTo>
                  <a:lnTo>
                    <a:pt x="7051" y="3056"/>
                  </a:lnTo>
                  <a:lnTo>
                    <a:pt x="6924" y="3316"/>
                  </a:lnTo>
                  <a:lnTo>
                    <a:pt x="6795" y="3550"/>
                  </a:lnTo>
                  <a:lnTo>
                    <a:pt x="6610" y="3688"/>
                  </a:lnTo>
                  <a:lnTo>
                    <a:pt x="6375" y="3930"/>
                  </a:lnTo>
                  <a:lnTo>
                    <a:pt x="6295" y="4053"/>
                  </a:lnTo>
                  <a:lnTo>
                    <a:pt x="6207" y="4241"/>
                  </a:lnTo>
                  <a:lnTo>
                    <a:pt x="6072" y="4323"/>
                  </a:lnTo>
                  <a:lnTo>
                    <a:pt x="5796" y="4429"/>
                  </a:lnTo>
                  <a:lnTo>
                    <a:pt x="5615" y="4524"/>
                  </a:lnTo>
                  <a:lnTo>
                    <a:pt x="5511" y="4647"/>
                  </a:lnTo>
                  <a:lnTo>
                    <a:pt x="5386" y="4780"/>
                  </a:lnTo>
                  <a:lnTo>
                    <a:pt x="5249" y="4999"/>
                  </a:lnTo>
                  <a:lnTo>
                    <a:pt x="5158" y="5155"/>
                  </a:lnTo>
                  <a:lnTo>
                    <a:pt x="5088" y="5329"/>
                  </a:lnTo>
                  <a:lnTo>
                    <a:pt x="5065" y="5480"/>
                  </a:lnTo>
                  <a:lnTo>
                    <a:pt x="5065" y="5754"/>
                  </a:lnTo>
                  <a:lnTo>
                    <a:pt x="5089" y="5900"/>
                  </a:lnTo>
                  <a:lnTo>
                    <a:pt x="5118" y="6123"/>
                  </a:lnTo>
                  <a:lnTo>
                    <a:pt x="5094" y="6315"/>
                  </a:lnTo>
                  <a:lnTo>
                    <a:pt x="5118" y="6590"/>
                  </a:lnTo>
                  <a:lnTo>
                    <a:pt x="5312" y="6948"/>
                  </a:lnTo>
                  <a:lnTo>
                    <a:pt x="5497" y="7278"/>
                  </a:lnTo>
                  <a:lnTo>
                    <a:pt x="5698" y="7360"/>
                  </a:lnTo>
                  <a:lnTo>
                    <a:pt x="6010" y="7347"/>
                  </a:lnTo>
                  <a:lnTo>
                    <a:pt x="6179" y="7123"/>
                  </a:lnTo>
                  <a:lnTo>
                    <a:pt x="6421" y="6806"/>
                  </a:lnTo>
                  <a:lnTo>
                    <a:pt x="6673" y="6770"/>
                  </a:lnTo>
                  <a:lnTo>
                    <a:pt x="6722" y="7029"/>
                  </a:lnTo>
                  <a:lnTo>
                    <a:pt x="6859" y="7341"/>
                  </a:lnTo>
                  <a:lnTo>
                    <a:pt x="6923" y="7657"/>
                  </a:lnTo>
                  <a:lnTo>
                    <a:pt x="7026" y="7817"/>
                  </a:lnTo>
                  <a:lnTo>
                    <a:pt x="7026" y="8065"/>
                  </a:lnTo>
                  <a:lnTo>
                    <a:pt x="7034" y="8312"/>
                  </a:lnTo>
                  <a:lnTo>
                    <a:pt x="7120" y="8458"/>
                  </a:lnTo>
                  <a:lnTo>
                    <a:pt x="7192" y="8650"/>
                  </a:lnTo>
                  <a:lnTo>
                    <a:pt x="7493" y="8925"/>
                  </a:lnTo>
                  <a:lnTo>
                    <a:pt x="7581" y="8833"/>
                  </a:lnTo>
                  <a:lnTo>
                    <a:pt x="7850" y="8512"/>
                  </a:lnTo>
                  <a:lnTo>
                    <a:pt x="7962" y="8471"/>
                  </a:lnTo>
                  <a:lnTo>
                    <a:pt x="8086" y="8224"/>
                  </a:lnTo>
                  <a:lnTo>
                    <a:pt x="8142" y="7954"/>
                  </a:lnTo>
                  <a:lnTo>
                    <a:pt x="8118" y="7546"/>
                  </a:lnTo>
                  <a:lnTo>
                    <a:pt x="8183" y="7331"/>
                  </a:lnTo>
                  <a:lnTo>
                    <a:pt x="8408" y="7069"/>
                  </a:lnTo>
                  <a:lnTo>
                    <a:pt x="8596" y="6868"/>
                  </a:lnTo>
                  <a:lnTo>
                    <a:pt x="8782" y="6652"/>
                  </a:lnTo>
                  <a:lnTo>
                    <a:pt x="8870" y="6378"/>
                  </a:lnTo>
                  <a:lnTo>
                    <a:pt x="8870" y="6199"/>
                  </a:lnTo>
                  <a:lnTo>
                    <a:pt x="8675" y="6099"/>
                  </a:lnTo>
                  <a:lnTo>
                    <a:pt x="8400" y="5782"/>
                  </a:lnTo>
                  <a:cubicBezTo>
                    <a:pt x="8345" y="5725"/>
                    <a:pt x="8303" y="5638"/>
                    <a:pt x="8280" y="5535"/>
                  </a:cubicBezTo>
                  <a:cubicBezTo>
                    <a:pt x="8253" y="5415"/>
                    <a:pt x="8255" y="5284"/>
                    <a:pt x="8280" y="5163"/>
                  </a:cubicBezTo>
                  <a:cubicBezTo>
                    <a:pt x="8308" y="5024"/>
                    <a:pt x="8366" y="4907"/>
                    <a:pt x="8441" y="4834"/>
                  </a:cubicBezTo>
                  <a:cubicBezTo>
                    <a:pt x="8456" y="4723"/>
                    <a:pt x="8474" y="4613"/>
                    <a:pt x="8494" y="4505"/>
                  </a:cubicBezTo>
                  <a:cubicBezTo>
                    <a:pt x="8510" y="4424"/>
                    <a:pt x="8527" y="4342"/>
                    <a:pt x="8558" y="4276"/>
                  </a:cubicBezTo>
                  <a:cubicBezTo>
                    <a:pt x="8643" y="4100"/>
                    <a:pt x="8795" y="4075"/>
                    <a:pt x="8897" y="4221"/>
                  </a:cubicBezTo>
                  <a:cubicBezTo>
                    <a:pt x="8958" y="4155"/>
                    <a:pt x="9013" y="4077"/>
                    <a:pt x="9061" y="3987"/>
                  </a:cubicBezTo>
                  <a:cubicBezTo>
                    <a:pt x="9136" y="3848"/>
                    <a:pt x="9193" y="3684"/>
                    <a:pt x="9260" y="3534"/>
                  </a:cubicBezTo>
                  <a:cubicBezTo>
                    <a:pt x="9306" y="3430"/>
                    <a:pt x="9356" y="3332"/>
                    <a:pt x="9405" y="3232"/>
                  </a:cubicBezTo>
                  <a:cubicBezTo>
                    <a:pt x="9452" y="3137"/>
                    <a:pt x="9497" y="3041"/>
                    <a:pt x="9542" y="2943"/>
                  </a:cubicBezTo>
                  <a:lnTo>
                    <a:pt x="9832" y="2723"/>
                  </a:lnTo>
                  <a:lnTo>
                    <a:pt x="9993" y="2545"/>
                  </a:lnTo>
                  <a:lnTo>
                    <a:pt x="10111" y="2705"/>
                  </a:lnTo>
                  <a:lnTo>
                    <a:pt x="10183" y="2884"/>
                  </a:lnTo>
                  <a:lnTo>
                    <a:pt x="10183" y="3144"/>
                  </a:lnTo>
                  <a:lnTo>
                    <a:pt x="10098" y="3332"/>
                  </a:lnTo>
                  <a:lnTo>
                    <a:pt x="10098" y="3689"/>
                  </a:lnTo>
                  <a:lnTo>
                    <a:pt x="10082" y="3859"/>
                  </a:lnTo>
                  <a:lnTo>
                    <a:pt x="9930" y="3957"/>
                  </a:lnTo>
                  <a:lnTo>
                    <a:pt x="9906" y="4204"/>
                  </a:lnTo>
                  <a:lnTo>
                    <a:pt x="9849" y="4492"/>
                  </a:lnTo>
                  <a:lnTo>
                    <a:pt x="9683" y="4633"/>
                  </a:lnTo>
                  <a:lnTo>
                    <a:pt x="9586" y="4780"/>
                  </a:lnTo>
                  <a:lnTo>
                    <a:pt x="9482" y="5082"/>
                  </a:lnTo>
                  <a:lnTo>
                    <a:pt x="9514" y="5403"/>
                  </a:lnTo>
                  <a:lnTo>
                    <a:pt x="9716" y="5586"/>
                  </a:lnTo>
                  <a:cubicBezTo>
                    <a:pt x="9796" y="5549"/>
                    <a:pt x="9881" y="5586"/>
                    <a:pt x="9941" y="5682"/>
                  </a:cubicBezTo>
                  <a:cubicBezTo>
                    <a:pt x="9990" y="5760"/>
                    <a:pt x="10017" y="5871"/>
                    <a:pt x="10065" y="5951"/>
                  </a:cubicBezTo>
                  <a:cubicBezTo>
                    <a:pt x="10132" y="6062"/>
                    <a:pt x="10229" y="6103"/>
                    <a:pt x="10318" y="6056"/>
                  </a:cubicBezTo>
                  <a:lnTo>
                    <a:pt x="10508" y="6070"/>
                  </a:lnTo>
                  <a:lnTo>
                    <a:pt x="10731" y="6002"/>
                  </a:lnTo>
                  <a:lnTo>
                    <a:pt x="10946" y="5851"/>
                  </a:lnTo>
                  <a:lnTo>
                    <a:pt x="11105" y="5786"/>
                  </a:lnTo>
                  <a:lnTo>
                    <a:pt x="11391" y="5848"/>
                  </a:lnTo>
                  <a:lnTo>
                    <a:pt x="11503" y="6039"/>
                  </a:lnTo>
                  <a:lnTo>
                    <a:pt x="11785" y="6094"/>
                  </a:lnTo>
                  <a:lnTo>
                    <a:pt x="11854" y="6226"/>
                  </a:lnTo>
                  <a:lnTo>
                    <a:pt x="11801" y="6390"/>
                  </a:lnTo>
                  <a:lnTo>
                    <a:pt x="11600" y="6542"/>
                  </a:lnTo>
                  <a:lnTo>
                    <a:pt x="11427" y="6730"/>
                  </a:lnTo>
                  <a:lnTo>
                    <a:pt x="11242" y="6739"/>
                  </a:lnTo>
                  <a:lnTo>
                    <a:pt x="11084" y="6698"/>
                  </a:lnTo>
                  <a:lnTo>
                    <a:pt x="10942" y="6629"/>
                  </a:lnTo>
                  <a:lnTo>
                    <a:pt x="10752" y="6588"/>
                  </a:lnTo>
                  <a:lnTo>
                    <a:pt x="10578" y="6629"/>
                  </a:lnTo>
                  <a:lnTo>
                    <a:pt x="10435" y="6670"/>
                  </a:lnTo>
                  <a:lnTo>
                    <a:pt x="10291" y="6748"/>
                  </a:lnTo>
                  <a:lnTo>
                    <a:pt x="10218" y="6936"/>
                  </a:lnTo>
                  <a:lnTo>
                    <a:pt x="10315" y="7045"/>
                  </a:lnTo>
                  <a:lnTo>
                    <a:pt x="10580" y="7535"/>
                  </a:lnTo>
                  <a:lnTo>
                    <a:pt x="10580" y="7737"/>
                  </a:lnTo>
                  <a:lnTo>
                    <a:pt x="10500" y="7925"/>
                  </a:lnTo>
                  <a:lnTo>
                    <a:pt x="10333" y="8021"/>
                  </a:lnTo>
                  <a:lnTo>
                    <a:pt x="10285" y="8145"/>
                  </a:lnTo>
                  <a:lnTo>
                    <a:pt x="10181" y="8076"/>
                  </a:lnTo>
                  <a:lnTo>
                    <a:pt x="10133" y="7815"/>
                  </a:lnTo>
                  <a:lnTo>
                    <a:pt x="10012" y="7706"/>
                  </a:lnTo>
                  <a:lnTo>
                    <a:pt x="9771" y="7733"/>
                  </a:lnTo>
                  <a:lnTo>
                    <a:pt x="9701" y="7811"/>
                  </a:lnTo>
                  <a:lnTo>
                    <a:pt x="9701" y="8017"/>
                  </a:lnTo>
                  <a:lnTo>
                    <a:pt x="9581" y="8163"/>
                  </a:lnTo>
                  <a:lnTo>
                    <a:pt x="9597" y="8488"/>
                  </a:lnTo>
                  <a:lnTo>
                    <a:pt x="9637" y="8686"/>
                  </a:lnTo>
                  <a:lnTo>
                    <a:pt x="9693" y="8944"/>
                  </a:lnTo>
                  <a:lnTo>
                    <a:pt x="9588" y="9131"/>
                  </a:lnTo>
                  <a:lnTo>
                    <a:pt x="9435" y="9310"/>
                  </a:lnTo>
                  <a:lnTo>
                    <a:pt x="9298" y="9530"/>
                  </a:lnTo>
                  <a:lnTo>
                    <a:pt x="9180" y="9627"/>
                  </a:lnTo>
                  <a:lnTo>
                    <a:pt x="9092" y="9735"/>
                  </a:lnTo>
                  <a:lnTo>
                    <a:pt x="8983" y="9736"/>
                  </a:lnTo>
                  <a:cubicBezTo>
                    <a:pt x="8962" y="9703"/>
                    <a:pt x="8942" y="9671"/>
                    <a:pt x="8921" y="9640"/>
                  </a:cubicBezTo>
                  <a:cubicBezTo>
                    <a:pt x="8891" y="9595"/>
                    <a:pt x="8861" y="9551"/>
                    <a:pt x="8830" y="9508"/>
                  </a:cubicBezTo>
                  <a:lnTo>
                    <a:pt x="8564" y="9467"/>
                  </a:lnTo>
                  <a:lnTo>
                    <a:pt x="8300" y="9659"/>
                  </a:lnTo>
                  <a:lnTo>
                    <a:pt x="7986" y="9865"/>
                  </a:lnTo>
                  <a:lnTo>
                    <a:pt x="7905" y="9974"/>
                  </a:lnTo>
                  <a:lnTo>
                    <a:pt x="7739" y="10070"/>
                  </a:lnTo>
                  <a:lnTo>
                    <a:pt x="7634" y="10001"/>
                  </a:lnTo>
                  <a:lnTo>
                    <a:pt x="7465" y="9864"/>
                  </a:lnTo>
                  <a:lnTo>
                    <a:pt x="7314" y="9781"/>
                  </a:lnTo>
                  <a:lnTo>
                    <a:pt x="7226" y="9644"/>
                  </a:lnTo>
                  <a:lnTo>
                    <a:pt x="7149" y="9740"/>
                  </a:lnTo>
                  <a:lnTo>
                    <a:pt x="6975" y="9746"/>
                  </a:lnTo>
                  <a:lnTo>
                    <a:pt x="6769" y="9966"/>
                  </a:lnTo>
                  <a:lnTo>
                    <a:pt x="6586" y="9828"/>
                  </a:lnTo>
                  <a:lnTo>
                    <a:pt x="6498" y="9655"/>
                  </a:lnTo>
                  <a:lnTo>
                    <a:pt x="6359" y="9499"/>
                  </a:lnTo>
                  <a:lnTo>
                    <a:pt x="6246" y="9210"/>
                  </a:lnTo>
                  <a:lnTo>
                    <a:pt x="6332" y="9059"/>
                  </a:lnTo>
                  <a:lnTo>
                    <a:pt x="6468" y="9059"/>
                  </a:lnTo>
                  <a:lnTo>
                    <a:pt x="6436" y="9269"/>
                  </a:lnTo>
                  <a:lnTo>
                    <a:pt x="6594" y="9356"/>
                  </a:lnTo>
                  <a:lnTo>
                    <a:pt x="6642" y="9122"/>
                  </a:lnTo>
                  <a:lnTo>
                    <a:pt x="6779" y="9264"/>
                  </a:lnTo>
                  <a:lnTo>
                    <a:pt x="6939" y="9386"/>
                  </a:lnTo>
                  <a:lnTo>
                    <a:pt x="7020" y="9181"/>
                  </a:lnTo>
                  <a:lnTo>
                    <a:pt x="7095" y="8939"/>
                  </a:lnTo>
                  <a:lnTo>
                    <a:pt x="7009" y="8646"/>
                  </a:lnTo>
                  <a:lnTo>
                    <a:pt x="6883" y="8491"/>
                  </a:lnTo>
                  <a:lnTo>
                    <a:pt x="6741" y="8555"/>
                  </a:lnTo>
                  <a:lnTo>
                    <a:pt x="6645" y="8802"/>
                  </a:lnTo>
                  <a:lnTo>
                    <a:pt x="6668" y="8966"/>
                  </a:lnTo>
                  <a:lnTo>
                    <a:pt x="6572" y="8980"/>
                  </a:lnTo>
                  <a:lnTo>
                    <a:pt x="6524" y="8733"/>
                  </a:lnTo>
                  <a:lnTo>
                    <a:pt x="6425" y="8870"/>
                  </a:lnTo>
                  <a:lnTo>
                    <a:pt x="6282" y="8896"/>
                  </a:lnTo>
                  <a:lnTo>
                    <a:pt x="6298" y="8622"/>
                  </a:lnTo>
                  <a:lnTo>
                    <a:pt x="6338" y="8473"/>
                  </a:lnTo>
                  <a:lnTo>
                    <a:pt x="6394" y="8309"/>
                  </a:lnTo>
                  <a:lnTo>
                    <a:pt x="6394" y="7953"/>
                  </a:lnTo>
                  <a:lnTo>
                    <a:pt x="6380" y="7651"/>
                  </a:lnTo>
                  <a:lnTo>
                    <a:pt x="6254" y="7719"/>
                  </a:lnTo>
                  <a:lnTo>
                    <a:pt x="6189" y="7989"/>
                  </a:lnTo>
                  <a:lnTo>
                    <a:pt x="6096" y="8126"/>
                  </a:lnTo>
                  <a:lnTo>
                    <a:pt x="5932" y="8300"/>
                  </a:lnTo>
                  <a:lnTo>
                    <a:pt x="5836" y="8520"/>
                  </a:lnTo>
                  <a:lnTo>
                    <a:pt x="5819" y="8717"/>
                  </a:lnTo>
                  <a:lnTo>
                    <a:pt x="5921" y="8917"/>
                  </a:lnTo>
                  <a:lnTo>
                    <a:pt x="5974" y="9081"/>
                  </a:lnTo>
                  <a:lnTo>
                    <a:pt x="5934" y="9324"/>
                  </a:lnTo>
                  <a:lnTo>
                    <a:pt x="6004" y="9512"/>
                  </a:lnTo>
                  <a:lnTo>
                    <a:pt x="6235" y="9416"/>
                  </a:lnTo>
                  <a:lnTo>
                    <a:pt x="6253" y="9581"/>
                  </a:lnTo>
                  <a:lnTo>
                    <a:pt x="6088" y="9704"/>
                  </a:lnTo>
                  <a:lnTo>
                    <a:pt x="6016" y="9787"/>
                  </a:lnTo>
                  <a:lnTo>
                    <a:pt x="5983" y="10057"/>
                  </a:lnTo>
                  <a:lnTo>
                    <a:pt x="5865" y="10144"/>
                  </a:lnTo>
                  <a:lnTo>
                    <a:pt x="5664" y="10172"/>
                  </a:lnTo>
                  <a:lnTo>
                    <a:pt x="5506" y="10172"/>
                  </a:lnTo>
                  <a:lnTo>
                    <a:pt x="5370" y="10240"/>
                  </a:lnTo>
                  <a:lnTo>
                    <a:pt x="5273" y="10337"/>
                  </a:lnTo>
                  <a:lnTo>
                    <a:pt x="5101" y="10364"/>
                  </a:lnTo>
                  <a:lnTo>
                    <a:pt x="5002" y="10364"/>
                  </a:lnTo>
                  <a:lnTo>
                    <a:pt x="4982" y="10538"/>
                  </a:lnTo>
                  <a:lnTo>
                    <a:pt x="4867" y="10739"/>
                  </a:lnTo>
                  <a:lnTo>
                    <a:pt x="4738" y="10945"/>
                  </a:lnTo>
                  <a:lnTo>
                    <a:pt x="4563" y="11169"/>
                  </a:lnTo>
                  <a:lnTo>
                    <a:pt x="4385" y="11316"/>
                  </a:lnTo>
                  <a:lnTo>
                    <a:pt x="4328" y="11463"/>
                  </a:lnTo>
                  <a:lnTo>
                    <a:pt x="4152" y="11706"/>
                  </a:lnTo>
                  <a:lnTo>
                    <a:pt x="4065" y="11719"/>
                  </a:lnTo>
                  <a:lnTo>
                    <a:pt x="3934" y="11751"/>
                  </a:lnTo>
                  <a:lnTo>
                    <a:pt x="3849" y="11911"/>
                  </a:lnTo>
                  <a:lnTo>
                    <a:pt x="3781" y="12158"/>
                  </a:lnTo>
                  <a:lnTo>
                    <a:pt x="3725" y="12255"/>
                  </a:lnTo>
                  <a:lnTo>
                    <a:pt x="3603" y="12585"/>
                  </a:lnTo>
                  <a:lnTo>
                    <a:pt x="3316" y="12676"/>
                  </a:lnTo>
                  <a:lnTo>
                    <a:pt x="3265" y="12951"/>
                  </a:lnTo>
                  <a:lnTo>
                    <a:pt x="3134" y="12987"/>
                  </a:lnTo>
                  <a:lnTo>
                    <a:pt x="3035" y="12919"/>
                  </a:lnTo>
                  <a:lnTo>
                    <a:pt x="2939" y="12754"/>
                  </a:lnTo>
                  <a:cubicBezTo>
                    <a:pt x="2886" y="12812"/>
                    <a:pt x="2837" y="12876"/>
                    <a:pt x="2790" y="12947"/>
                  </a:cubicBezTo>
                  <a:cubicBezTo>
                    <a:pt x="2744" y="13015"/>
                    <a:pt x="2702" y="13088"/>
                    <a:pt x="2663" y="13166"/>
                  </a:cubicBezTo>
                  <a:lnTo>
                    <a:pt x="2511" y="13235"/>
                  </a:lnTo>
                  <a:lnTo>
                    <a:pt x="2334" y="13327"/>
                  </a:lnTo>
                  <a:lnTo>
                    <a:pt x="2256" y="13258"/>
                  </a:lnTo>
                  <a:lnTo>
                    <a:pt x="2079" y="13176"/>
                  </a:lnTo>
                  <a:lnTo>
                    <a:pt x="1886" y="13313"/>
                  </a:lnTo>
                  <a:lnTo>
                    <a:pt x="1701" y="13451"/>
                  </a:lnTo>
                  <a:lnTo>
                    <a:pt x="1776" y="13589"/>
                  </a:lnTo>
                  <a:lnTo>
                    <a:pt x="1890" y="13693"/>
                  </a:lnTo>
                  <a:lnTo>
                    <a:pt x="2105" y="13776"/>
                  </a:lnTo>
                  <a:lnTo>
                    <a:pt x="2379" y="13955"/>
                  </a:lnTo>
                  <a:lnTo>
                    <a:pt x="2554" y="14129"/>
                  </a:lnTo>
                  <a:lnTo>
                    <a:pt x="2659" y="14413"/>
                  </a:lnTo>
                  <a:lnTo>
                    <a:pt x="2704" y="14587"/>
                  </a:lnTo>
                  <a:lnTo>
                    <a:pt x="2768" y="14861"/>
                  </a:lnTo>
                  <a:lnTo>
                    <a:pt x="2792" y="15475"/>
                  </a:lnTo>
                  <a:lnTo>
                    <a:pt x="2771" y="15814"/>
                  </a:lnTo>
                  <a:cubicBezTo>
                    <a:pt x="2745" y="15996"/>
                    <a:pt x="2708" y="16172"/>
                    <a:pt x="2661" y="16341"/>
                  </a:cubicBezTo>
                  <a:cubicBezTo>
                    <a:pt x="2629" y="16460"/>
                    <a:pt x="2591" y="16574"/>
                    <a:pt x="2549" y="16684"/>
                  </a:cubicBezTo>
                  <a:lnTo>
                    <a:pt x="2342" y="16817"/>
                  </a:lnTo>
                  <a:lnTo>
                    <a:pt x="2030" y="16830"/>
                  </a:lnTo>
                  <a:lnTo>
                    <a:pt x="1856" y="16830"/>
                  </a:lnTo>
                  <a:lnTo>
                    <a:pt x="1549" y="16804"/>
                  </a:lnTo>
                  <a:lnTo>
                    <a:pt x="1329" y="16707"/>
                  </a:lnTo>
                  <a:lnTo>
                    <a:pt x="970" y="16537"/>
                  </a:lnTo>
                  <a:lnTo>
                    <a:pt x="739" y="16469"/>
                  </a:lnTo>
                  <a:lnTo>
                    <a:pt x="478" y="16547"/>
                  </a:lnTo>
                  <a:lnTo>
                    <a:pt x="293" y="16647"/>
                  </a:lnTo>
                  <a:lnTo>
                    <a:pt x="164" y="17042"/>
                  </a:lnTo>
                  <a:lnTo>
                    <a:pt x="199" y="17371"/>
                  </a:lnTo>
                  <a:lnTo>
                    <a:pt x="231" y="17765"/>
                  </a:lnTo>
                  <a:lnTo>
                    <a:pt x="199" y="18217"/>
                  </a:lnTo>
                  <a:lnTo>
                    <a:pt x="86" y="18602"/>
                  </a:lnTo>
                  <a:lnTo>
                    <a:pt x="24" y="19028"/>
                  </a:lnTo>
                  <a:lnTo>
                    <a:pt x="0" y="19390"/>
                  </a:lnTo>
                  <a:lnTo>
                    <a:pt x="32" y="19623"/>
                  </a:lnTo>
                  <a:lnTo>
                    <a:pt x="105" y="19880"/>
                  </a:lnTo>
                  <a:lnTo>
                    <a:pt x="97" y="20137"/>
                  </a:lnTo>
                  <a:lnTo>
                    <a:pt x="40" y="20343"/>
                  </a:lnTo>
                  <a:lnTo>
                    <a:pt x="81" y="20612"/>
                  </a:lnTo>
                  <a:lnTo>
                    <a:pt x="245" y="20708"/>
                  </a:lnTo>
                  <a:lnTo>
                    <a:pt x="417" y="20644"/>
                  </a:lnTo>
                  <a:lnTo>
                    <a:pt x="624" y="20794"/>
                  </a:lnTo>
                  <a:lnTo>
                    <a:pt x="693" y="20881"/>
                  </a:lnTo>
                  <a:lnTo>
                    <a:pt x="1007" y="21211"/>
                  </a:lnTo>
                  <a:lnTo>
                    <a:pt x="1064" y="21408"/>
                  </a:lnTo>
                  <a:lnTo>
                    <a:pt x="1160" y="21436"/>
                  </a:lnTo>
                  <a:lnTo>
                    <a:pt x="1241" y="21600"/>
                  </a:lnTo>
                  <a:lnTo>
                    <a:pt x="1286" y="21437"/>
                  </a:lnTo>
                  <a:lnTo>
                    <a:pt x="1286" y="21236"/>
                  </a:lnTo>
                  <a:lnTo>
                    <a:pt x="1358" y="21119"/>
                  </a:lnTo>
                  <a:lnTo>
                    <a:pt x="1562" y="21092"/>
                  </a:lnTo>
                  <a:lnTo>
                    <a:pt x="1667" y="21105"/>
                  </a:lnTo>
                  <a:cubicBezTo>
                    <a:pt x="1731" y="21119"/>
                    <a:pt x="1796" y="21128"/>
                    <a:pt x="1860" y="21133"/>
                  </a:cubicBezTo>
                  <a:cubicBezTo>
                    <a:pt x="1936" y="21139"/>
                    <a:pt x="2011" y="21139"/>
                    <a:pt x="2086" y="21133"/>
                  </a:cubicBezTo>
                  <a:lnTo>
                    <a:pt x="2247" y="21051"/>
                  </a:lnTo>
                  <a:lnTo>
                    <a:pt x="2333" y="20941"/>
                  </a:lnTo>
                  <a:lnTo>
                    <a:pt x="2422" y="20693"/>
                  </a:lnTo>
                  <a:lnTo>
                    <a:pt x="2519" y="20556"/>
                  </a:lnTo>
                  <a:lnTo>
                    <a:pt x="2655" y="20387"/>
                  </a:lnTo>
                  <a:lnTo>
                    <a:pt x="2784" y="20214"/>
                  </a:lnTo>
                  <a:lnTo>
                    <a:pt x="2897" y="20063"/>
                  </a:lnTo>
                  <a:lnTo>
                    <a:pt x="2921" y="19885"/>
                  </a:lnTo>
                  <a:lnTo>
                    <a:pt x="2921" y="19541"/>
                  </a:lnTo>
                  <a:lnTo>
                    <a:pt x="2969" y="19349"/>
                  </a:lnTo>
                  <a:lnTo>
                    <a:pt x="3039" y="19161"/>
                  </a:lnTo>
                  <a:lnTo>
                    <a:pt x="3241" y="18748"/>
                  </a:lnTo>
                  <a:lnTo>
                    <a:pt x="3257" y="18515"/>
                  </a:lnTo>
                  <a:cubicBezTo>
                    <a:pt x="3267" y="18464"/>
                    <a:pt x="3283" y="18417"/>
                    <a:pt x="3305" y="18379"/>
                  </a:cubicBezTo>
                  <a:cubicBezTo>
                    <a:pt x="3367" y="18269"/>
                    <a:pt x="3459" y="18240"/>
                    <a:pt x="3541" y="18187"/>
                  </a:cubicBezTo>
                  <a:cubicBezTo>
                    <a:pt x="3616" y="18139"/>
                    <a:pt x="3685" y="18071"/>
                    <a:pt x="3745" y="17985"/>
                  </a:cubicBezTo>
                  <a:lnTo>
                    <a:pt x="3923" y="17728"/>
                  </a:lnTo>
                  <a:lnTo>
                    <a:pt x="4081" y="17581"/>
                  </a:lnTo>
                  <a:lnTo>
                    <a:pt x="4167" y="17554"/>
                  </a:lnTo>
                  <a:lnTo>
                    <a:pt x="4059" y="17247"/>
                  </a:lnTo>
                  <a:lnTo>
                    <a:pt x="3955" y="17261"/>
                  </a:lnTo>
                  <a:lnTo>
                    <a:pt x="3938" y="16973"/>
                  </a:lnTo>
                  <a:lnTo>
                    <a:pt x="4118" y="16859"/>
                  </a:lnTo>
                  <a:lnTo>
                    <a:pt x="4354" y="16726"/>
                  </a:lnTo>
                  <a:lnTo>
                    <a:pt x="4432" y="16658"/>
                  </a:lnTo>
                  <a:lnTo>
                    <a:pt x="4620" y="16554"/>
                  </a:lnTo>
                  <a:lnTo>
                    <a:pt x="4738" y="16663"/>
                  </a:lnTo>
                  <a:lnTo>
                    <a:pt x="4945" y="16842"/>
                  </a:lnTo>
                  <a:lnTo>
                    <a:pt x="5057" y="16801"/>
                  </a:lnTo>
                  <a:lnTo>
                    <a:pt x="5270" y="16614"/>
                  </a:lnTo>
                  <a:cubicBezTo>
                    <a:pt x="5348" y="16588"/>
                    <a:pt x="5424" y="16547"/>
                    <a:pt x="5495" y="16490"/>
                  </a:cubicBezTo>
                  <a:cubicBezTo>
                    <a:pt x="5582" y="16422"/>
                    <a:pt x="5661" y="16332"/>
                    <a:pt x="5732" y="16224"/>
                  </a:cubicBezTo>
                  <a:lnTo>
                    <a:pt x="5896" y="16096"/>
                  </a:lnTo>
                  <a:lnTo>
                    <a:pt x="6009" y="16027"/>
                  </a:lnTo>
                  <a:lnTo>
                    <a:pt x="6185" y="15959"/>
                  </a:lnTo>
                  <a:lnTo>
                    <a:pt x="6336" y="16187"/>
                  </a:lnTo>
                  <a:lnTo>
                    <a:pt x="6513" y="16558"/>
                  </a:lnTo>
                  <a:lnTo>
                    <a:pt x="6478" y="16957"/>
                  </a:lnTo>
                  <a:lnTo>
                    <a:pt x="6566" y="17191"/>
                  </a:lnTo>
                  <a:cubicBezTo>
                    <a:pt x="6627" y="17266"/>
                    <a:pt x="6693" y="17327"/>
                    <a:pt x="6762" y="17374"/>
                  </a:cubicBezTo>
                  <a:cubicBezTo>
                    <a:pt x="6828" y="17418"/>
                    <a:pt x="6896" y="17449"/>
                    <a:pt x="6961" y="17493"/>
                  </a:cubicBezTo>
                  <a:cubicBezTo>
                    <a:pt x="7076" y="17571"/>
                    <a:pt x="7181" y="17688"/>
                    <a:pt x="7268" y="17837"/>
                  </a:cubicBezTo>
                  <a:lnTo>
                    <a:pt x="7381" y="17960"/>
                  </a:lnTo>
                  <a:lnTo>
                    <a:pt x="7502" y="18097"/>
                  </a:lnTo>
                  <a:lnTo>
                    <a:pt x="7652" y="18230"/>
                  </a:lnTo>
                  <a:lnTo>
                    <a:pt x="7765" y="18312"/>
                  </a:lnTo>
                  <a:lnTo>
                    <a:pt x="7950" y="18500"/>
                  </a:lnTo>
                  <a:lnTo>
                    <a:pt x="8004" y="18619"/>
                  </a:lnTo>
                  <a:lnTo>
                    <a:pt x="8122" y="18894"/>
                  </a:lnTo>
                  <a:lnTo>
                    <a:pt x="8273" y="19251"/>
                  </a:lnTo>
                  <a:lnTo>
                    <a:pt x="8399" y="19535"/>
                  </a:lnTo>
                  <a:lnTo>
                    <a:pt x="8203" y="19705"/>
                  </a:lnTo>
                  <a:lnTo>
                    <a:pt x="8232" y="19896"/>
                  </a:lnTo>
                  <a:lnTo>
                    <a:pt x="8184" y="20192"/>
                  </a:lnTo>
                  <a:lnTo>
                    <a:pt x="8313" y="20256"/>
                  </a:lnTo>
                  <a:lnTo>
                    <a:pt x="8369" y="20092"/>
                  </a:lnTo>
                  <a:lnTo>
                    <a:pt x="8471" y="19927"/>
                  </a:lnTo>
                  <a:lnTo>
                    <a:pt x="8584" y="19703"/>
                  </a:lnTo>
                  <a:lnTo>
                    <a:pt x="8621" y="19542"/>
                  </a:lnTo>
                  <a:lnTo>
                    <a:pt x="8570" y="19314"/>
                  </a:lnTo>
                  <a:lnTo>
                    <a:pt x="8522" y="19090"/>
                  </a:lnTo>
                  <a:lnTo>
                    <a:pt x="8493" y="18927"/>
                  </a:lnTo>
                  <a:lnTo>
                    <a:pt x="8573" y="18716"/>
                  </a:lnTo>
                  <a:lnTo>
                    <a:pt x="8735" y="18702"/>
                  </a:lnTo>
                  <a:lnTo>
                    <a:pt x="8831" y="18752"/>
                  </a:lnTo>
                  <a:lnTo>
                    <a:pt x="8888" y="18876"/>
                  </a:lnTo>
                  <a:lnTo>
                    <a:pt x="9070" y="18944"/>
                  </a:lnTo>
                  <a:lnTo>
                    <a:pt x="9159" y="18880"/>
                  </a:lnTo>
                  <a:lnTo>
                    <a:pt x="9054" y="18697"/>
                  </a:lnTo>
                  <a:lnTo>
                    <a:pt x="8898" y="18523"/>
                  </a:lnTo>
                  <a:lnTo>
                    <a:pt x="8594" y="18261"/>
                  </a:lnTo>
                  <a:lnTo>
                    <a:pt x="8368" y="18041"/>
                  </a:lnTo>
                  <a:lnTo>
                    <a:pt x="8097" y="17835"/>
                  </a:lnTo>
                  <a:lnTo>
                    <a:pt x="7917" y="17422"/>
                  </a:lnTo>
                  <a:lnTo>
                    <a:pt x="7716" y="17353"/>
                  </a:lnTo>
                  <a:lnTo>
                    <a:pt x="7485" y="16964"/>
                  </a:lnTo>
                  <a:lnTo>
                    <a:pt x="7541" y="16565"/>
                  </a:lnTo>
                  <a:lnTo>
                    <a:pt x="7398" y="16378"/>
                  </a:lnTo>
                  <a:lnTo>
                    <a:pt x="7222" y="16240"/>
                  </a:lnTo>
                  <a:lnTo>
                    <a:pt x="6975" y="15938"/>
                  </a:lnTo>
                  <a:lnTo>
                    <a:pt x="6974" y="15498"/>
                  </a:lnTo>
                  <a:lnTo>
                    <a:pt x="7213" y="15265"/>
                  </a:lnTo>
                  <a:lnTo>
                    <a:pt x="7388" y="15320"/>
                  </a:lnTo>
                  <a:lnTo>
                    <a:pt x="7527" y="15712"/>
                  </a:lnTo>
                  <a:lnTo>
                    <a:pt x="7790" y="15919"/>
                  </a:lnTo>
                  <a:cubicBezTo>
                    <a:pt x="7896" y="15936"/>
                    <a:pt x="7997" y="15992"/>
                    <a:pt x="8089" y="16084"/>
                  </a:cubicBezTo>
                  <a:cubicBezTo>
                    <a:pt x="8148" y="16143"/>
                    <a:pt x="8203" y="16217"/>
                    <a:pt x="8250" y="16304"/>
                  </a:cubicBezTo>
                  <a:lnTo>
                    <a:pt x="8390" y="16623"/>
                  </a:lnTo>
                  <a:lnTo>
                    <a:pt x="8497" y="16783"/>
                  </a:lnTo>
                  <a:lnTo>
                    <a:pt x="8659" y="16893"/>
                  </a:lnTo>
                  <a:cubicBezTo>
                    <a:pt x="8718" y="16911"/>
                    <a:pt x="8777" y="16939"/>
                    <a:pt x="8833" y="16975"/>
                  </a:cubicBezTo>
                  <a:cubicBezTo>
                    <a:pt x="8886" y="17009"/>
                    <a:pt x="8937" y="17050"/>
                    <a:pt x="8986" y="17098"/>
                  </a:cubicBezTo>
                  <a:lnTo>
                    <a:pt x="9201" y="17368"/>
                  </a:lnTo>
                  <a:lnTo>
                    <a:pt x="9367" y="17642"/>
                  </a:lnTo>
                  <a:lnTo>
                    <a:pt x="9448" y="18069"/>
                  </a:lnTo>
                  <a:lnTo>
                    <a:pt x="9472" y="18476"/>
                  </a:lnTo>
                  <a:lnTo>
                    <a:pt x="9480" y="18860"/>
                  </a:lnTo>
                  <a:lnTo>
                    <a:pt x="9606" y="19231"/>
                  </a:lnTo>
                  <a:lnTo>
                    <a:pt x="9708" y="19433"/>
                  </a:lnTo>
                  <a:lnTo>
                    <a:pt x="9931" y="19550"/>
                  </a:lnTo>
                  <a:lnTo>
                    <a:pt x="10097" y="19631"/>
                  </a:lnTo>
                  <a:lnTo>
                    <a:pt x="10223" y="19645"/>
                  </a:lnTo>
                  <a:lnTo>
                    <a:pt x="10379" y="19791"/>
                  </a:lnTo>
                  <a:lnTo>
                    <a:pt x="10473" y="19924"/>
                  </a:lnTo>
                  <a:lnTo>
                    <a:pt x="10384" y="20183"/>
                  </a:lnTo>
                  <a:lnTo>
                    <a:pt x="10159" y="20128"/>
                  </a:lnTo>
                  <a:lnTo>
                    <a:pt x="10073" y="20243"/>
                  </a:lnTo>
                  <a:lnTo>
                    <a:pt x="10193" y="20472"/>
                  </a:lnTo>
                  <a:lnTo>
                    <a:pt x="10266" y="20815"/>
                  </a:lnTo>
                  <a:cubicBezTo>
                    <a:pt x="10273" y="20912"/>
                    <a:pt x="10304" y="20999"/>
                    <a:pt x="10352" y="21053"/>
                  </a:cubicBezTo>
                  <a:cubicBezTo>
                    <a:pt x="10384" y="21090"/>
                    <a:pt x="10423" y="21109"/>
                    <a:pt x="10462" y="21108"/>
                  </a:cubicBezTo>
                  <a:lnTo>
                    <a:pt x="10696" y="20998"/>
                  </a:lnTo>
                  <a:lnTo>
                    <a:pt x="10712" y="20701"/>
                  </a:lnTo>
                  <a:cubicBezTo>
                    <a:pt x="10707" y="20596"/>
                    <a:pt x="10707" y="20491"/>
                    <a:pt x="10712" y="20387"/>
                  </a:cubicBezTo>
                  <a:cubicBezTo>
                    <a:pt x="10716" y="20296"/>
                    <a:pt x="10724" y="20206"/>
                    <a:pt x="10736" y="20117"/>
                  </a:cubicBezTo>
                  <a:cubicBezTo>
                    <a:pt x="10735" y="20034"/>
                    <a:pt x="10727" y="19953"/>
                    <a:pt x="10712" y="19874"/>
                  </a:cubicBezTo>
                  <a:cubicBezTo>
                    <a:pt x="10684" y="19724"/>
                    <a:pt x="10633" y="19589"/>
                    <a:pt x="10564" y="19484"/>
                  </a:cubicBezTo>
                  <a:lnTo>
                    <a:pt x="10443" y="19117"/>
                  </a:lnTo>
                  <a:cubicBezTo>
                    <a:pt x="10405" y="19035"/>
                    <a:pt x="10398" y="18922"/>
                    <a:pt x="10427" y="18829"/>
                  </a:cubicBezTo>
                  <a:cubicBezTo>
                    <a:pt x="10451" y="18751"/>
                    <a:pt x="10497" y="18700"/>
                    <a:pt x="10548" y="18692"/>
                  </a:cubicBezTo>
                  <a:lnTo>
                    <a:pt x="10680" y="18705"/>
                  </a:lnTo>
                  <a:lnTo>
                    <a:pt x="10811" y="18765"/>
                  </a:lnTo>
                  <a:lnTo>
                    <a:pt x="10929" y="18911"/>
                  </a:lnTo>
                  <a:lnTo>
                    <a:pt x="10953" y="18597"/>
                  </a:lnTo>
                  <a:lnTo>
                    <a:pt x="11025" y="18391"/>
                  </a:lnTo>
                  <a:lnTo>
                    <a:pt x="11310" y="18336"/>
                  </a:lnTo>
                  <a:lnTo>
                    <a:pt x="11533" y="18336"/>
                  </a:lnTo>
                  <a:lnTo>
                    <a:pt x="11766" y="18570"/>
                  </a:lnTo>
                  <a:lnTo>
                    <a:pt x="11991" y="18469"/>
                  </a:lnTo>
                  <a:lnTo>
                    <a:pt x="12104" y="18400"/>
                  </a:lnTo>
                  <a:lnTo>
                    <a:pt x="12392" y="18317"/>
                  </a:lnTo>
                  <a:lnTo>
                    <a:pt x="12469" y="18171"/>
                  </a:lnTo>
                  <a:cubicBezTo>
                    <a:pt x="12441" y="18118"/>
                    <a:pt x="12413" y="18066"/>
                    <a:pt x="12383" y="18015"/>
                  </a:cubicBezTo>
                  <a:cubicBezTo>
                    <a:pt x="12320" y="17907"/>
                    <a:pt x="12252" y="17806"/>
                    <a:pt x="12181" y="17713"/>
                  </a:cubicBezTo>
                  <a:cubicBezTo>
                    <a:pt x="12169" y="17590"/>
                    <a:pt x="12166" y="17465"/>
                    <a:pt x="12173" y="17342"/>
                  </a:cubicBezTo>
                  <a:cubicBezTo>
                    <a:pt x="12182" y="17201"/>
                    <a:pt x="12204" y="17063"/>
                    <a:pt x="12238" y="16934"/>
                  </a:cubicBezTo>
                  <a:lnTo>
                    <a:pt x="12262" y="16700"/>
                  </a:lnTo>
                  <a:lnTo>
                    <a:pt x="12383" y="16233"/>
                  </a:lnTo>
                  <a:lnTo>
                    <a:pt x="12447" y="15904"/>
                  </a:lnTo>
                  <a:lnTo>
                    <a:pt x="12552" y="15455"/>
                  </a:lnTo>
                  <a:lnTo>
                    <a:pt x="12671" y="15194"/>
                  </a:lnTo>
                  <a:lnTo>
                    <a:pt x="12888" y="14822"/>
                  </a:lnTo>
                  <a:lnTo>
                    <a:pt x="13179" y="14607"/>
                  </a:lnTo>
                  <a:lnTo>
                    <a:pt x="13407" y="14414"/>
                  </a:lnTo>
                  <a:lnTo>
                    <a:pt x="13485" y="14588"/>
                  </a:lnTo>
                  <a:lnTo>
                    <a:pt x="13485" y="14898"/>
                  </a:lnTo>
                  <a:lnTo>
                    <a:pt x="13692" y="14926"/>
                  </a:lnTo>
                  <a:lnTo>
                    <a:pt x="13794" y="15008"/>
                  </a:lnTo>
                  <a:lnTo>
                    <a:pt x="13842" y="15254"/>
                  </a:lnTo>
                  <a:lnTo>
                    <a:pt x="13659" y="15264"/>
                  </a:lnTo>
                  <a:lnTo>
                    <a:pt x="13643" y="15414"/>
                  </a:lnTo>
                  <a:lnTo>
                    <a:pt x="13845" y="15703"/>
                  </a:lnTo>
                  <a:lnTo>
                    <a:pt x="13960" y="15946"/>
                  </a:lnTo>
                  <a:lnTo>
                    <a:pt x="14162" y="15979"/>
                  </a:lnTo>
                  <a:lnTo>
                    <a:pt x="14250" y="15857"/>
                  </a:lnTo>
                  <a:lnTo>
                    <a:pt x="14403" y="15678"/>
                  </a:lnTo>
                  <a:lnTo>
                    <a:pt x="14752" y="15546"/>
                  </a:lnTo>
                  <a:lnTo>
                    <a:pt x="14728" y="15315"/>
                  </a:lnTo>
                  <a:lnTo>
                    <a:pt x="14639" y="15250"/>
                  </a:lnTo>
                  <a:lnTo>
                    <a:pt x="14489" y="15305"/>
                  </a:lnTo>
                  <a:cubicBezTo>
                    <a:pt x="14437" y="15251"/>
                    <a:pt x="14386" y="15193"/>
                    <a:pt x="14336" y="15132"/>
                  </a:cubicBezTo>
                  <a:cubicBezTo>
                    <a:pt x="14301" y="15088"/>
                    <a:pt x="14266" y="15042"/>
                    <a:pt x="14232" y="14994"/>
                  </a:cubicBezTo>
                  <a:lnTo>
                    <a:pt x="14288" y="14817"/>
                  </a:lnTo>
                  <a:lnTo>
                    <a:pt x="14447" y="14721"/>
                  </a:lnTo>
                  <a:lnTo>
                    <a:pt x="14613" y="14569"/>
                  </a:lnTo>
                  <a:lnTo>
                    <a:pt x="14824" y="14382"/>
                  </a:lnTo>
                  <a:lnTo>
                    <a:pt x="14966" y="14231"/>
                  </a:lnTo>
                  <a:lnTo>
                    <a:pt x="15155" y="14089"/>
                  </a:lnTo>
                  <a:lnTo>
                    <a:pt x="15299" y="14048"/>
                  </a:lnTo>
                  <a:lnTo>
                    <a:pt x="15474" y="14204"/>
                  </a:lnTo>
                  <a:lnTo>
                    <a:pt x="15391" y="14386"/>
                  </a:lnTo>
                  <a:lnTo>
                    <a:pt x="15273" y="14666"/>
                  </a:lnTo>
                  <a:lnTo>
                    <a:pt x="15265" y="14990"/>
                  </a:lnTo>
                  <a:lnTo>
                    <a:pt x="15230" y="15325"/>
                  </a:lnTo>
                  <a:lnTo>
                    <a:pt x="15118" y="15517"/>
                  </a:lnTo>
                  <a:lnTo>
                    <a:pt x="15096" y="15705"/>
                  </a:lnTo>
                  <a:lnTo>
                    <a:pt x="15233" y="15800"/>
                  </a:lnTo>
                  <a:cubicBezTo>
                    <a:pt x="15284" y="15813"/>
                    <a:pt x="15335" y="15836"/>
                    <a:pt x="15383" y="15869"/>
                  </a:cubicBezTo>
                  <a:cubicBezTo>
                    <a:pt x="15456" y="15919"/>
                    <a:pt x="15524" y="15992"/>
                    <a:pt x="15582" y="16084"/>
                  </a:cubicBezTo>
                  <a:lnTo>
                    <a:pt x="15792" y="16341"/>
                  </a:lnTo>
                  <a:lnTo>
                    <a:pt x="16009" y="16409"/>
                  </a:lnTo>
                  <a:lnTo>
                    <a:pt x="16163" y="16684"/>
                  </a:lnTo>
                  <a:lnTo>
                    <a:pt x="16364" y="16863"/>
                  </a:lnTo>
                  <a:lnTo>
                    <a:pt x="16519" y="17063"/>
                  </a:lnTo>
                  <a:lnTo>
                    <a:pt x="16602" y="17384"/>
                  </a:lnTo>
                  <a:lnTo>
                    <a:pt x="16900" y="17421"/>
                  </a:lnTo>
                  <a:lnTo>
                    <a:pt x="17231" y="17499"/>
                  </a:lnTo>
                  <a:lnTo>
                    <a:pt x="17545" y="17705"/>
                  </a:lnTo>
                  <a:lnTo>
                    <a:pt x="17840" y="17980"/>
                  </a:lnTo>
                  <a:lnTo>
                    <a:pt x="18090" y="18259"/>
                  </a:lnTo>
                  <a:lnTo>
                    <a:pt x="18475" y="18575"/>
                  </a:lnTo>
                  <a:lnTo>
                    <a:pt x="18792" y="18777"/>
                  </a:lnTo>
                  <a:lnTo>
                    <a:pt x="19129" y="19050"/>
                  </a:lnTo>
                  <a:lnTo>
                    <a:pt x="19351" y="19182"/>
                  </a:lnTo>
                  <a:lnTo>
                    <a:pt x="19359" y="18839"/>
                  </a:lnTo>
                  <a:lnTo>
                    <a:pt x="19201" y="18353"/>
                  </a:lnTo>
                  <a:lnTo>
                    <a:pt x="19056" y="17804"/>
                  </a:lnTo>
                  <a:lnTo>
                    <a:pt x="18836" y="17575"/>
                  </a:lnTo>
                  <a:lnTo>
                    <a:pt x="18691" y="17287"/>
                  </a:lnTo>
                  <a:lnTo>
                    <a:pt x="18580" y="17027"/>
                  </a:lnTo>
                  <a:lnTo>
                    <a:pt x="18437" y="16793"/>
                  </a:lnTo>
                  <a:lnTo>
                    <a:pt x="18437" y="16531"/>
                  </a:lnTo>
                  <a:lnTo>
                    <a:pt x="18220" y="16330"/>
                  </a:lnTo>
                  <a:lnTo>
                    <a:pt x="18064" y="15973"/>
                  </a:lnTo>
                  <a:lnTo>
                    <a:pt x="18247" y="15607"/>
                  </a:lnTo>
                  <a:lnTo>
                    <a:pt x="18424" y="15318"/>
                  </a:lnTo>
                  <a:lnTo>
                    <a:pt x="18655" y="15304"/>
                  </a:lnTo>
                  <a:lnTo>
                    <a:pt x="18759" y="15057"/>
                  </a:lnTo>
                  <a:cubicBezTo>
                    <a:pt x="18777" y="14995"/>
                    <a:pt x="18799" y="14935"/>
                    <a:pt x="18824" y="14880"/>
                  </a:cubicBezTo>
                  <a:cubicBezTo>
                    <a:pt x="18871" y="14776"/>
                    <a:pt x="18929" y="14689"/>
                    <a:pt x="18996" y="14623"/>
                  </a:cubicBezTo>
                  <a:lnTo>
                    <a:pt x="19321" y="14418"/>
                  </a:lnTo>
                  <a:lnTo>
                    <a:pt x="19622" y="14295"/>
                  </a:lnTo>
                  <a:lnTo>
                    <a:pt x="19459" y="13998"/>
                  </a:lnTo>
                  <a:lnTo>
                    <a:pt x="19352" y="13728"/>
                  </a:lnTo>
                  <a:lnTo>
                    <a:pt x="19263" y="13311"/>
                  </a:lnTo>
                  <a:lnTo>
                    <a:pt x="19263" y="12674"/>
                  </a:lnTo>
                  <a:lnTo>
                    <a:pt x="19094" y="12413"/>
                  </a:lnTo>
                  <a:lnTo>
                    <a:pt x="18905" y="12303"/>
                  </a:lnTo>
                  <a:lnTo>
                    <a:pt x="18825" y="11587"/>
                  </a:lnTo>
                  <a:lnTo>
                    <a:pt x="18825" y="11300"/>
                  </a:lnTo>
                  <a:lnTo>
                    <a:pt x="19026" y="11176"/>
                  </a:lnTo>
                  <a:lnTo>
                    <a:pt x="19153" y="11204"/>
                  </a:lnTo>
                  <a:lnTo>
                    <a:pt x="19685" y="11492"/>
                  </a:lnTo>
                  <a:lnTo>
                    <a:pt x="19916" y="11286"/>
                  </a:lnTo>
                  <a:lnTo>
                    <a:pt x="20085" y="11176"/>
                  </a:lnTo>
                  <a:lnTo>
                    <a:pt x="20330" y="11204"/>
                  </a:lnTo>
                  <a:lnTo>
                    <a:pt x="20504" y="11392"/>
                  </a:lnTo>
                  <a:lnTo>
                    <a:pt x="20892" y="11571"/>
                  </a:lnTo>
                  <a:lnTo>
                    <a:pt x="21279" y="11763"/>
                  </a:lnTo>
                  <a:lnTo>
                    <a:pt x="21416" y="11557"/>
                  </a:lnTo>
                  <a:lnTo>
                    <a:pt x="21488" y="11250"/>
                  </a:lnTo>
                  <a:lnTo>
                    <a:pt x="21480" y="10939"/>
                  </a:lnTo>
                  <a:lnTo>
                    <a:pt x="21585" y="10788"/>
                  </a:lnTo>
                  <a:lnTo>
                    <a:pt x="21472" y="10615"/>
                  </a:lnTo>
                  <a:lnTo>
                    <a:pt x="21445" y="10409"/>
                  </a:lnTo>
                  <a:lnTo>
                    <a:pt x="21539" y="10161"/>
                  </a:lnTo>
                  <a:lnTo>
                    <a:pt x="21600" y="9773"/>
                  </a:lnTo>
                  <a:lnTo>
                    <a:pt x="21449" y="9398"/>
                  </a:lnTo>
                  <a:lnTo>
                    <a:pt x="21248" y="9192"/>
                  </a:lnTo>
                  <a:lnTo>
                    <a:pt x="21117" y="9270"/>
                  </a:lnTo>
                  <a:lnTo>
                    <a:pt x="21077" y="9513"/>
                  </a:lnTo>
                  <a:lnTo>
                    <a:pt x="21021" y="9718"/>
                  </a:lnTo>
                  <a:lnTo>
                    <a:pt x="20909" y="9814"/>
                  </a:lnTo>
                  <a:lnTo>
                    <a:pt x="20756" y="9882"/>
                  </a:lnTo>
                  <a:lnTo>
                    <a:pt x="20592" y="9662"/>
                  </a:lnTo>
                  <a:lnTo>
                    <a:pt x="20385" y="9355"/>
                  </a:lnTo>
                  <a:lnTo>
                    <a:pt x="20422" y="9122"/>
                  </a:lnTo>
                  <a:lnTo>
                    <a:pt x="20264" y="8894"/>
                  </a:lnTo>
                  <a:lnTo>
                    <a:pt x="20434" y="8637"/>
                  </a:lnTo>
                  <a:lnTo>
                    <a:pt x="20710" y="8587"/>
                  </a:lnTo>
                  <a:lnTo>
                    <a:pt x="20858" y="8416"/>
                  </a:lnTo>
                  <a:lnTo>
                    <a:pt x="20898" y="8128"/>
                  </a:lnTo>
                  <a:lnTo>
                    <a:pt x="20858" y="7798"/>
                  </a:lnTo>
                  <a:lnTo>
                    <a:pt x="20732" y="7675"/>
                  </a:lnTo>
                  <a:lnTo>
                    <a:pt x="20644" y="7355"/>
                  </a:lnTo>
                  <a:lnTo>
                    <a:pt x="20491" y="7121"/>
                  </a:lnTo>
                  <a:lnTo>
                    <a:pt x="20507" y="6709"/>
                  </a:lnTo>
                  <a:lnTo>
                    <a:pt x="20499" y="6365"/>
                  </a:lnTo>
                  <a:lnTo>
                    <a:pt x="20459" y="5985"/>
                  </a:lnTo>
                  <a:lnTo>
                    <a:pt x="20451" y="5531"/>
                  </a:lnTo>
                  <a:lnTo>
                    <a:pt x="20370" y="5106"/>
                  </a:lnTo>
                  <a:lnTo>
                    <a:pt x="20231" y="4810"/>
                  </a:lnTo>
                  <a:lnTo>
                    <a:pt x="20145" y="4182"/>
                  </a:lnTo>
                  <a:lnTo>
                    <a:pt x="20065" y="3716"/>
                  </a:lnTo>
                  <a:lnTo>
                    <a:pt x="19979" y="3404"/>
                  </a:lnTo>
                  <a:lnTo>
                    <a:pt x="19963" y="3062"/>
                  </a:lnTo>
                  <a:lnTo>
                    <a:pt x="20091" y="2842"/>
                  </a:lnTo>
                  <a:lnTo>
                    <a:pt x="20317" y="2737"/>
                  </a:lnTo>
                  <a:lnTo>
                    <a:pt x="20570" y="2546"/>
                  </a:lnTo>
                  <a:lnTo>
                    <a:pt x="20683" y="2340"/>
                  </a:lnTo>
                  <a:lnTo>
                    <a:pt x="20965" y="2162"/>
                  </a:lnTo>
                  <a:lnTo>
                    <a:pt x="21059" y="2043"/>
                  </a:lnTo>
                  <a:lnTo>
                    <a:pt x="21076" y="1814"/>
                  </a:lnTo>
                  <a:lnTo>
                    <a:pt x="21092" y="1581"/>
                  </a:lnTo>
                  <a:lnTo>
                    <a:pt x="20928" y="1371"/>
                  </a:lnTo>
                  <a:lnTo>
                    <a:pt x="20807" y="115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10" name="iṧļíḑè"/>
            <p:cNvSpPr/>
            <p:nvPr/>
          </p:nvSpPr>
          <p:spPr>
            <a:xfrm>
              <a:off x="7848" y="2940"/>
              <a:ext cx="260" cy="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45" y="7866"/>
                  </a:moveTo>
                  <a:lnTo>
                    <a:pt x="3880" y="8515"/>
                  </a:lnTo>
                  <a:lnTo>
                    <a:pt x="2778" y="8369"/>
                  </a:lnTo>
                  <a:lnTo>
                    <a:pt x="2178" y="9461"/>
                  </a:lnTo>
                  <a:lnTo>
                    <a:pt x="3120" y="10277"/>
                  </a:lnTo>
                  <a:lnTo>
                    <a:pt x="3156" y="12185"/>
                  </a:lnTo>
                  <a:lnTo>
                    <a:pt x="2430" y="12337"/>
                  </a:lnTo>
                  <a:lnTo>
                    <a:pt x="1278" y="11885"/>
                  </a:lnTo>
                  <a:lnTo>
                    <a:pt x="769" y="12613"/>
                  </a:lnTo>
                  <a:lnTo>
                    <a:pt x="566" y="13516"/>
                  </a:lnTo>
                  <a:lnTo>
                    <a:pt x="1354" y="13873"/>
                  </a:lnTo>
                  <a:lnTo>
                    <a:pt x="1463" y="14966"/>
                  </a:lnTo>
                  <a:lnTo>
                    <a:pt x="698" y="15754"/>
                  </a:lnTo>
                  <a:lnTo>
                    <a:pt x="273" y="16479"/>
                  </a:lnTo>
                  <a:lnTo>
                    <a:pt x="0" y="18023"/>
                  </a:lnTo>
                  <a:lnTo>
                    <a:pt x="841" y="18266"/>
                  </a:lnTo>
                  <a:lnTo>
                    <a:pt x="2336" y="18448"/>
                  </a:lnTo>
                  <a:lnTo>
                    <a:pt x="3297" y="19783"/>
                  </a:lnTo>
                  <a:lnTo>
                    <a:pt x="3987" y="20416"/>
                  </a:lnTo>
                  <a:lnTo>
                    <a:pt x="5126" y="21509"/>
                  </a:lnTo>
                  <a:lnTo>
                    <a:pt x="6761" y="21418"/>
                  </a:lnTo>
                  <a:lnTo>
                    <a:pt x="8539" y="21600"/>
                  </a:lnTo>
                  <a:lnTo>
                    <a:pt x="8021" y="19297"/>
                  </a:lnTo>
                  <a:lnTo>
                    <a:pt x="6548" y="18235"/>
                  </a:lnTo>
                  <a:lnTo>
                    <a:pt x="6499" y="15428"/>
                  </a:lnTo>
                  <a:lnTo>
                    <a:pt x="6997" y="13668"/>
                  </a:lnTo>
                  <a:lnTo>
                    <a:pt x="8012" y="10664"/>
                  </a:lnTo>
                  <a:lnTo>
                    <a:pt x="8386" y="8570"/>
                  </a:lnTo>
                  <a:lnTo>
                    <a:pt x="9594" y="6965"/>
                  </a:lnTo>
                  <a:lnTo>
                    <a:pt x="10818" y="7328"/>
                  </a:lnTo>
                  <a:lnTo>
                    <a:pt x="12132" y="6430"/>
                  </a:lnTo>
                  <a:lnTo>
                    <a:pt x="13272" y="5308"/>
                  </a:lnTo>
                  <a:lnTo>
                    <a:pt x="14533" y="4941"/>
                  </a:lnTo>
                  <a:lnTo>
                    <a:pt x="16291" y="4582"/>
                  </a:lnTo>
                  <a:cubicBezTo>
                    <a:pt x="16608" y="4821"/>
                    <a:pt x="16969" y="4821"/>
                    <a:pt x="17286" y="4583"/>
                  </a:cubicBezTo>
                  <a:cubicBezTo>
                    <a:pt x="17607" y="4341"/>
                    <a:pt x="17852" y="3877"/>
                    <a:pt x="17960" y="3308"/>
                  </a:cubicBezTo>
                  <a:lnTo>
                    <a:pt x="19113" y="3551"/>
                  </a:lnTo>
                  <a:lnTo>
                    <a:pt x="19985" y="3581"/>
                  </a:lnTo>
                  <a:lnTo>
                    <a:pt x="20338" y="2523"/>
                  </a:lnTo>
                  <a:lnTo>
                    <a:pt x="21351" y="2592"/>
                  </a:lnTo>
                  <a:lnTo>
                    <a:pt x="21600" y="1704"/>
                  </a:lnTo>
                  <a:lnTo>
                    <a:pt x="20641" y="1406"/>
                  </a:lnTo>
                  <a:lnTo>
                    <a:pt x="20071" y="705"/>
                  </a:lnTo>
                  <a:lnTo>
                    <a:pt x="18972" y="0"/>
                  </a:lnTo>
                  <a:lnTo>
                    <a:pt x="18514" y="430"/>
                  </a:lnTo>
                  <a:lnTo>
                    <a:pt x="18354" y="1523"/>
                  </a:lnTo>
                  <a:lnTo>
                    <a:pt x="17731" y="802"/>
                  </a:lnTo>
                  <a:lnTo>
                    <a:pt x="16469" y="984"/>
                  </a:lnTo>
                  <a:lnTo>
                    <a:pt x="15528" y="1617"/>
                  </a:lnTo>
                  <a:lnTo>
                    <a:pt x="14947" y="2494"/>
                  </a:lnTo>
                  <a:lnTo>
                    <a:pt x="13721" y="2312"/>
                  </a:lnTo>
                  <a:lnTo>
                    <a:pt x="11020" y="2130"/>
                  </a:lnTo>
                  <a:lnTo>
                    <a:pt x="9792" y="2039"/>
                  </a:lnTo>
                  <a:lnTo>
                    <a:pt x="8352" y="2392"/>
                  </a:lnTo>
                  <a:lnTo>
                    <a:pt x="7818" y="3025"/>
                  </a:lnTo>
                  <a:lnTo>
                    <a:pt x="6699" y="4565"/>
                  </a:lnTo>
                  <a:lnTo>
                    <a:pt x="5633" y="4656"/>
                  </a:lnTo>
                  <a:lnTo>
                    <a:pt x="4834" y="5829"/>
                  </a:lnTo>
                  <a:lnTo>
                    <a:pt x="4445" y="786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11" name="îṩ1íde"/>
            <p:cNvSpPr/>
            <p:nvPr/>
          </p:nvSpPr>
          <p:spPr>
            <a:xfrm>
              <a:off x="7004" y="2855"/>
              <a:ext cx="301" cy="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36" y="2810"/>
                  </a:moveTo>
                  <a:lnTo>
                    <a:pt x="18126" y="2696"/>
                  </a:lnTo>
                  <a:lnTo>
                    <a:pt x="15876" y="2514"/>
                  </a:lnTo>
                  <a:lnTo>
                    <a:pt x="14560" y="2399"/>
                  </a:lnTo>
                  <a:lnTo>
                    <a:pt x="13964" y="607"/>
                  </a:lnTo>
                  <a:lnTo>
                    <a:pt x="13265" y="0"/>
                  </a:lnTo>
                  <a:lnTo>
                    <a:pt x="13209" y="2844"/>
                  </a:lnTo>
                  <a:lnTo>
                    <a:pt x="12490" y="2839"/>
                  </a:lnTo>
                  <a:lnTo>
                    <a:pt x="12105" y="3909"/>
                  </a:lnTo>
                  <a:lnTo>
                    <a:pt x="12121" y="6612"/>
                  </a:lnTo>
                  <a:lnTo>
                    <a:pt x="11757" y="7673"/>
                  </a:lnTo>
                  <a:lnTo>
                    <a:pt x="11102" y="6284"/>
                  </a:lnTo>
                  <a:lnTo>
                    <a:pt x="11237" y="3700"/>
                  </a:lnTo>
                  <a:lnTo>
                    <a:pt x="10419" y="2546"/>
                  </a:lnTo>
                  <a:lnTo>
                    <a:pt x="9953" y="4134"/>
                  </a:lnTo>
                  <a:lnTo>
                    <a:pt x="9148" y="5886"/>
                  </a:lnTo>
                  <a:lnTo>
                    <a:pt x="7705" y="5408"/>
                  </a:lnTo>
                  <a:lnTo>
                    <a:pt x="6697" y="5288"/>
                  </a:lnTo>
                  <a:lnTo>
                    <a:pt x="6009" y="4218"/>
                  </a:lnTo>
                  <a:lnTo>
                    <a:pt x="5379" y="3745"/>
                  </a:lnTo>
                  <a:lnTo>
                    <a:pt x="2617" y="4347"/>
                  </a:lnTo>
                  <a:lnTo>
                    <a:pt x="1144" y="3636"/>
                  </a:lnTo>
                  <a:lnTo>
                    <a:pt x="135" y="4591"/>
                  </a:lnTo>
                  <a:lnTo>
                    <a:pt x="0" y="6851"/>
                  </a:lnTo>
                  <a:lnTo>
                    <a:pt x="1109" y="8265"/>
                  </a:lnTo>
                  <a:lnTo>
                    <a:pt x="1858" y="9728"/>
                  </a:lnTo>
                  <a:lnTo>
                    <a:pt x="2773" y="10918"/>
                  </a:lnTo>
                  <a:lnTo>
                    <a:pt x="3798" y="10560"/>
                  </a:lnTo>
                  <a:lnTo>
                    <a:pt x="4488" y="11864"/>
                  </a:lnTo>
                  <a:lnTo>
                    <a:pt x="5238" y="12297"/>
                  </a:lnTo>
                  <a:lnTo>
                    <a:pt x="5238" y="9037"/>
                  </a:lnTo>
                  <a:lnTo>
                    <a:pt x="6816" y="8599"/>
                  </a:lnTo>
                  <a:lnTo>
                    <a:pt x="6769" y="11506"/>
                  </a:lnTo>
                  <a:lnTo>
                    <a:pt x="6906" y="13288"/>
                  </a:lnTo>
                  <a:lnTo>
                    <a:pt x="4182" y="13367"/>
                  </a:lnTo>
                  <a:lnTo>
                    <a:pt x="4105" y="14562"/>
                  </a:lnTo>
                  <a:lnTo>
                    <a:pt x="4611" y="15358"/>
                  </a:lnTo>
                  <a:lnTo>
                    <a:pt x="5606" y="16747"/>
                  </a:lnTo>
                  <a:lnTo>
                    <a:pt x="7302" y="19415"/>
                  </a:lnTo>
                  <a:lnTo>
                    <a:pt x="8040" y="21600"/>
                  </a:lnTo>
                  <a:lnTo>
                    <a:pt x="8822" y="21485"/>
                  </a:lnTo>
                  <a:lnTo>
                    <a:pt x="9465" y="18116"/>
                  </a:lnTo>
                  <a:lnTo>
                    <a:pt x="9649" y="15258"/>
                  </a:lnTo>
                  <a:lnTo>
                    <a:pt x="10369" y="13745"/>
                  </a:lnTo>
                  <a:lnTo>
                    <a:pt x="11287" y="14343"/>
                  </a:lnTo>
                  <a:lnTo>
                    <a:pt x="11640" y="11993"/>
                  </a:lnTo>
                  <a:lnTo>
                    <a:pt x="11640" y="9136"/>
                  </a:lnTo>
                  <a:lnTo>
                    <a:pt x="13126" y="8703"/>
                  </a:lnTo>
                  <a:lnTo>
                    <a:pt x="14029" y="10490"/>
                  </a:lnTo>
                  <a:lnTo>
                    <a:pt x="14715" y="12003"/>
                  </a:lnTo>
                  <a:lnTo>
                    <a:pt x="14303" y="13193"/>
                  </a:lnTo>
                  <a:lnTo>
                    <a:pt x="13891" y="14507"/>
                  </a:lnTo>
                  <a:lnTo>
                    <a:pt x="14441" y="16856"/>
                  </a:lnTo>
                  <a:lnTo>
                    <a:pt x="15346" y="16264"/>
                  </a:lnTo>
                  <a:lnTo>
                    <a:pt x="15759" y="14472"/>
                  </a:lnTo>
                  <a:lnTo>
                    <a:pt x="16864" y="14472"/>
                  </a:lnTo>
                  <a:lnTo>
                    <a:pt x="17370" y="15303"/>
                  </a:lnTo>
                  <a:lnTo>
                    <a:pt x="17732" y="17409"/>
                  </a:lnTo>
                  <a:lnTo>
                    <a:pt x="18407" y="16692"/>
                  </a:lnTo>
                  <a:lnTo>
                    <a:pt x="19503" y="15398"/>
                  </a:lnTo>
                  <a:lnTo>
                    <a:pt x="18539" y="14208"/>
                  </a:lnTo>
                  <a:lnTo>
                    <a:pt x="18004" y="13969"/>
                  </a:lnTo>
                  <a:lnTo>
                    <a:pt x="17870" y="12460"/>
                  </a:lnTo>
                  <a:lnTo>
                    <a:pt x="17136" y="11630"/>
                  </a:lnTo>
                  <a:lnTo>
                    <a:pt x="15759" y="11037"/>
                  </a:lnTo>
                  <a:lnTo>
                    <a:pt x="14891" y="9608"/>
                  </a:lnTo>
                  <a:lnTo>
                    <a:pt x="14017" y="8334"/>
                  </a:lnTo>
                  <a:lnTo>
                    <a:pt x="13655" y="7742"/>
                  </a:lnTo>
                  <a:lnTo>
                    <a:pt x="13563" y="5253"/>
                  </a:lnTo>
                  <a:lnTo>
                    <a:pt x="14253" y="4895"/>
                  </a:lnTo>
                  <a:lnTo>
                    <a:pt x="14864" y="7105"/>
                  </a:lnTo>
                  <a:lnTo>
                    <a:pt x="16948" y="7941"/>
                  </a:lnTo>
                  <a:lnTo>
                    <a:pt x="18002" y="8891"/>
                  </a:lnTo>
                  <a:lnTo>
                    <a:pt x="19472" y="7458"/>
                  </a:lnTo>
                  <a:lnTo>
                    <a:pt x="20699" y="6542"/>
                  </a:lnTo>
                  <a:lnTo>
                    <a:pt x="21374" y="4805"/>
                  </a:lnTo>
                  <a:lnTo>
                    <a:pt x="21600" y="3028"/>
                  </a:lnTo>
                  <a:lnTo>
                    <a:pt x="21036" y="281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12" name="ïṣḻîḑê"/>
            <p:cNvSpPr/>
            <p:nvPr/>
          </p:nvSpPr>
          <p:spPr>
            <a:xfrm>
              <a:off x="6286" y="3197"/>
              <a:ext cx="192" cy="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41" y="270"/>
                  </a:moveTo>
                  <a:lnTo>
                    <a:pt x="15742" y="0"/>
                  </a:lnTo>
                  <a:lnTo>
                    <a:pt x="14405" y="1481"/>
                  </a:lnTo>
                  <a:lnTo>
                    <a:pt x="12187" y="4101"/>
                  </a:lnTo>
                  <a:lnTo>
                    <a:pt x="10897" y="4101"/>
                  </a:lnTo>
                  <a:lnTo>
                    <a:pt x="8628" y="1546"/>
                  </a:lnTo>
                  <a:lnTo>
                    <a:pt x="6724" y="2070"/>
                  </a:lnTo>
                  <a:lnTo>
                    <a:pt x="5296" y="4167"/>
                  </a:lnTo>
                  <a:lnTo>
                    <a:pt x="1948" y="7428"/>
                  </a:lnTo>
                  <a:lnTo>
                    <a:pt x="1232" y="7428"/>
                  </a:lnTo>
                  <a:lnTo>
                    <a:pt x="0" y="9510"/>
                  </a:lnTo>
                  <a:lnTo>
                    <a:pt x="92" y="13288"/>
                  </a:lnTo>
                  <a:lnTo>
                    <a:pt x="773" y="15544"/>
                  </a:lnTo>
                  <a:lnTo>
                    <a:pt x="2067" y="12989"/>
                  </a:lnTo>
                  <a:lnTo>
                    <a:pt x="3646" y="15959"/>
                  </a:lnTo>
                  <a:cubicBezTo>
                    <a:pt x="4278" y="16734"/>
                    <a:pt x="4893" y="17587"/>
                    <a:pt x="5489" y="18514"/>
                  </a:cubicBezTo>
                  <a:cubicBezTo>
                    <a:pt x="6102" y="19467"/>
                    <a:pt x="6694" y="20497"/>
                    <a:pt x="7263" y="21600"/>
                  </a:cubicBezTo>
                  <a:lnTo>
                    <a:pt x="8821" y="21600"/>
                  </a:lnTo>
                  <a:lnTo>
                    <a:pt x="10787" y="16890"/>
                  </a:lnTo>
                  <a:lnTo>
                    <a:pt x="12583" y="16890"/>
                  </a:lnTo>
                  <a:lnTo>
                    <a:pt x="15533" y="16716"/>
                  </a:lnTo>
                  <a:lnTo>
                    <a:pt x="17142" y="13513"/>
                  </a:lnTo>
                  <a:lnTo>
                    <a:pt x="18721" y="10914"/>
                  </a:lnTo>
                  <a:lnTo>
                    <a:pt x="20955" y="10041"/>
                  </a:lnTo>
                  <a:lnTo>
                    <a:pt x="21600" y="8323"/>
                  </a:lnTo>
                  <a:lnTo>
                    <a:pt x="20688" y="4902"/>
                  </a:lnTo>
                  <a:lnTo>
                    <a:pt x="19658" y="3045"/>
                  </a:lnTo>
                  <a:lnTo>
                    <a:pt x="18823" y="1655"/>
                  </a:lnTo>
                  <a:lnTo>
                    <a:pt x="17441" y="27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13" name="ïṥlíḋe"/>
            <p:cNvSpPr/>
            <p:nvPr/>
          </p:nvSpPr>
          <p:spPr>
            <a:xfrm>
              <a:off x="6621" y="3088"/>
              <a:ext cx="35" cy="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76" y="0"/>
                  </a:moveTo>
                  <a:lnTo>
                    <a:pt x="10983" y="4657"/>
                  </a:lnTo>
                  <a:lnTo>
                    <a:pt x="5919" y="4185"/>
                  </a:lnTo>
                  <a:lnTo>
                    <a:pt x="0" y="5818"/>
                  </a:lnTo>
                  <a:lnTo>
                    <a:pt x="17" y="18606"/>
                  </a:lnTo>
                  <a:lnTo>
                    <a:pt x="11091" y="21600"/>
                  </a:lnTo>
                  <a:lnTo>
                    <a:pt x="21600" y="16735"/>
                  </a:lnTo>
                  <a:lnTo>
                    <a:pt x="21483" y="2347"/>
                  </a:lnTo>
                  <a:lnTo>
                    <a:pt x="1517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14" name="îS1iḋè"/>
            <p:cNvSpPr/>
            <p:nvPr/>
          </p:nvSpPr>
          <p:spPr>
            <a:xfrm>
              <a:off x="6631" y="3289"/>
              <a:ext cx="30" cy="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79" y="0"/>
                  </a:moveTo>
                  <a:lnTo>
                    <a:pt x="0" y="1898"/>
                  </a:lnTo>
                  <a:lnTo>
                    <a:pt x="497" y="14515"/>
                  </a:lnTo>
                  <a:lnTo>
                    <a:pt x="10043" y="15938"/>
                  </a:lnTo>
                  <a:lnTo>
                    <a:pt x="21600" y="21600"/>
                  </a:lnTo>
                  <a:lnTo>
                    <a:pt x="18457" y="5083"/>
                  </a:lnTo>
                  <a:lnTo>
                    <a:pt x="9779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15" name="ïṡļiḍe"/>
            <p:cNvSpPr/>
            <p:nvPr/>
          </p:nvSpPr>
          <p:spPr>
            <a:xfrm>
              <a:off x="6634" y="3310"/>
              <a:ext cx="18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0" y="2345"/>
                  </a:moveTo>
                  <a:lnTo>
                    <a:pt x="2749" y="0"/>
                  </a:lnTo>
                  <a:lnTo>
                    <a:pt x="0" y="17437"/>
                  </a:lnTo>
                  <a:lnTo>
                    <a:pt x="16227" y="21600"/>
                  </a:lnTo>
                  <a:lnTo>
                    <a:pt x="21600" y="10871"/>
                  </a:lnTo>
                  <a:lnTo>
                    <a:pt x="12170" y="234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16" name="îṥļiḍe"/>
            <p:cNvSpPr/>
            <p:nvPr/>
          </p:nvSpPr>
          <p:spPr>
            <a:xfrm>
              <a:off x="6505" y="3503"/>
              <a:ext cx="119" cy="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82" y="115"/>
                  </a:moveTo>
                  <a:lnTo>
                    <a:pt x="11359" y="0"/>
                  </a:lnTo>
                  <a:lnTo>
                    <a:pt x="9153" y="2568"/>
                  </a:lnTo>
                  <a:lnTo>
                    <a:pt x="6986" y="4361"/>
                  </a:lnTo>
                  <a:lnTo>
                    <a:pt x="4456" y="4002"/>
                  </a:lnTo>
                  <a:lnTo>
                    <a:pt x="1440" y="5073"/>
                  </a:lnTo>
                  <a:lnTo>
                    <a:pt x="1800" y="7574"/>
                  </a:lnTo>
                  <a:lnTo>
                    <a:pt x="3652" y="8406"/>
                  </a:lnTo>
                  <a:lnTo>
                    <a:pt x="4457" y="9915"/>
                  </a:lnTo>
                  <a:lnTo>
                    <a:pt x="3642" y="11583"/>
                  </a:lnTo>
                  <a:lnTo>
                    <a:pt x="2953" y="12535"/>
                  </a:lnTo>
                  <a:lnTo>
                    <a:pt x="2371" y="14995"/>
                  </a:lnTo>
                  <a:lnTo>
                    <a:pt x="42" y="15588"/>
                  </a:lnTo>
                  <a:lnTo>
                    <a:pt x="0" y="17102"/>
                  </a:lnTo>
                  <a:lnTo>
                    <a:pt x="974" y="18138"/>
                  </a:lnTo>
                  <a:lnTo>
                    <a:pt x="1672" y="20768"/>
                  </a:lnTo>
                  <a:lnTo>
                    <a:pt x="3483" y="21600"/>
                  </a:lnTo>
                  <a:lnTo>
                    <a:pt x="5773" y="20165"/>
                  </a:lnTo>
                  <a:lnTo>
                    <a:pt x="8334" y="18253"/>
                  </a:lnTo>
                  <a:lnTo>
                    <a:pt x="10697" y="17097"/>
                  </a:lnTo>
                  <a:cubicBezTo>
                    <a:pt x="11878" y="17476"/>
                    <a:pt x="13148" y="17434"/>
                    <a:pt x="14302" y="16978"/>
                  </a:cubicBezTo>
                  <a:cubicBezTo>
                    <a:pt x="14998" y="16703"/>
                    <a:pt x="15630" y="16284"/>
                    <a:pt x="16161" y="15748"/>
                  </a:cubicBezTo>
                  <a:cubicBezTo>
                    <a:pt x="16616" y="15267"/>
                    <a:pt x="16972" y="14698"/>
                    <a:pt x="17209" y="14074"/>
                  </a:cubicBezTo>
                  <a:cubicBezTo>
                    <a:pt x="17751" y="12641"/>
                    <a:pt x="17639" y="11035"/>
                    <a:pt x="16903" y="9696"/>
                  </a:cubicBezTo>
                  <a:lnTo>
                    <a:pt x="17252" y="7434"/>
                  </a:lnTo>
                  <a:lnTo>
                    <a:pt x="18650" y="5686"/>
                  </a:lnTo>
                  <a:lnTo>
                    <a:pt x="20358" y="4730"/>
                  </a:lnTo>
                  <a:lnTo>
                    <a:pt x="21600" y="2658"/>
                  </a:lnTo>
                  <a:lnTo>
                    <a:pt x="19703" y="870"/>
                  </a:lnTo>
                  <a:lnTo>
                    <a:pt x="16922" y="162"/>
                  </a:lnTo>
                  <a:lnTo>
                    <a:pt x="15382" y="115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17" name="ïSḷîdê"/>
            <p:cNvSpPr/>
            <p:nvPr/>
          </p:nvSpPr>
          <p:spPr>
            <a:xfrm>
              <a:off x="6615" y="3420"/>
              <a:ext cx="174" cy="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88" y="0"/>
                  </a:moveTo>
                  <a:lnTo>
                    <a:pt x="5027" y="806"/>
                  </a:lnTo>
                  <a:lnTo>
                    <a:pt x="3705" y="828"/>
                  </a:lnTo>
                  <a:lnTo>
                    <a:pt x="3047" y="1789"/>
                  </a:lnTo>
                  <a:lnTo>
                    <a:pt x="3106" y="2665"/>
                  </a:lnTo>
                  <a:lnTo>
                    <a:pt x="2104" y="3622"/>
                  </a:lnTo>
                  <a:lnTo>
                    <a:pt x="2256" y="4561"/>
                  </a:lnTo>
                  <a:lnTo>
                    <a:pt x="3288" y="5341"/>
                  </a:lnTo>
                  <a:lnTo>
                    <a:pt x="4241" y="6303"/>
                  </a:lnTo>
                  <a:lnTo>
                    <a:pt x="3288" y="6900"/>
                  </a:lnTo>
                  <a:lnTo>
                    <a:pt x="3129" y="7663"/>
                  </a:lnTo>
                  <a:cubicBezTo>
                    <a:pt x="3378" y="7883"/>
                    <a:pt x="3663" y="8077"/>
                    <a:pt x="3979" y="8241"/>
                  </a:cubicBezTo>
                  <a:cubicBezTo>
                    <a:pt x="4404" y="8461"/>
                    <a:pt x="4878" y="8624"/>
                    <a:pt x="5379" y="8720"/>
                  </a:cubicBezTo>
                  <a:lnTo>
                    <a:pt x="6013" y="7816"/>
                  </a:lnTo>
                  <a:lnTo>
                    <a:pt x="7340" y="7877"/>
                  </a:lnTo>
                  <a:lnTo>
                    <a:pt x="8475" y="8655"/>
                  </a:lnTo>
                  <a:lnTo>
                    <a:pt x="8475" y="9799"/>
                  </a:lnTo>
                  <a:cubicBezTo>
                    <a:pt x="8649" y="10161"/>
                    <a:pt x="8756" y="10540"/>
                    <a:pt x="8794" y="10924"/>
                  </a:cubicBezTo>
                  <a:cubicBezTo>
                    <a:pt x="8852" y="11516"/>
                    <a:pt x="8744" y="12110"/>
                    <a:pt x="8478" y="12668"/>
                  </a:cubicBezTo>
                  <a:lnTo>
                    <a:pt x="6756" y="12970"/>
                  </a:lnTo>
                  <a:lnTo>
                    <a:pt x="5830" y="13030"/>
                  </a:lnTo>
                  <a:lnTo>
                    <a:pt x="3796" y="13504"/>
                  </a:lnTo>
                  <a:lnTo>
                    <a:pt x="3975" y="14368"/>
                  </a:lnTo>
                  <a:lnTo>
                    <a:pt x="4901" y="14529"/>
                  </a:lnTo>
                  <a:lnTo>
                    <a:pt x="4662" y="15465"/>
                  </a:lnTo>
                  <a:lnTo>
                    <a:pt x="3020" y="15884"/>
                  </a:lnTo>
                  <a:lnTo>
                    <a:pt x="2091" y="16123"/>
                  </a:lnTo>
                  <a:lnTo>
                    <a:pt x="3022" y="16841"/>
                  </a:lnTo>
                  <a:lnTo>
                    <a:pt x="4564" y="17538"/>
                  </a:lnTo>
                  <a:lnTo>
                    <a:pt x="5725" y="17538"/>
                  </a:lnTo>
                  <a:lnTo>
                    <a:pt x="8134" y="17880"/>
                  </a:lnTo>
                  <a:lnTo>
                    <a:pt x="8426" y="18623"/>
                  </a:lnTo>
                  <a:lnTo>
                    <a:pt x="7232" y="19258"/>
                  </a:lnTo>
                  <a:lnTo>
                    <a:pt x="4232" y="19559"/>
                  </a:lnTo>
                  <a:lnTo>
                    <a:pt x="2642" y="20099"/>
                  </a:lnTo>
                  <a:lnTo>
                    <a:pt x="735" y="20340"/>
                  </a:lnTo>
                  <a:lnTo>
                    <a:pt x="0" y="21060"/>
                  </a:lnTo>
                  <a:lnTo>
                    <a:pt x="502" y="21600"/>
                  </a:lnTo>
                  <a:lnTo>
                    <a:pt x="2782" y="21359"/>
                  </a:lnTo>
                  <a:cubicBezTo>
                    <a:pt x="3310" y="21133"/>
                    <a:pt x="3861" y="20938"/>
                    <a:pt x="4428" y="20777"/>
                  </a:cubicBezTo>
                  <a:cubicBezTo>
                    <a:pt x="5234" y="20547"/>
                    <a:pt x="6071" y="20386"/>
                    <a:pt x="6924" y="20295"/>
                  </a:cubicBezTo>
                  <a:lnTo>
                    <a:pt x="8622" y="20174"/>
                  </a:lnTo>
                  <a:lnTo>
                    <a:pt x="11277" y="19873"/>
                  </a:lnTo>
                  <a:lnTo>
                    <a:pt x="12657" y="19753"/>
                  </a:lnTo>
                  <a:lnTo>
                    <a:pt x="14884" y="19050"/>
                  </a:lnTo>
                  <a:lnTo>
                    <a:pt x="16583" y="19391"/>
                  </a:lnTo>
                  <a:lnTo>
                    <a:pt x="19689" y="19030"/>
                  </a:lnTo>
                  <a:lnTo>
                    <a:pt x="18335" y="18548"/>
                  </a:lnTo>
                  <a:lnTo>
                    <a:pt x="16662" y="17767"/>
                  </a:lnTo>
                  <a:lnTo>
                    <a:pt x="21520" y="16502"/>
                  </a:lnTo>
                  <a:lnTo>
                    <a:pt x="21600" y="15842"/>
                  </a:lnTo>
                  <a:lnTo>
                    <a:pt x="21042" y="14238"/>
                  </a:lnTo>
                  <a:lnTo>
                    <a:pt x="19695" y="14120"/>
                  </a:lnTo>
                  <a:lnTo>
                    <a:pt x="18773" y="15157"/>
                  </a:lnTo>
                  <a:lnTo>
                    <a:pt x="16954" y="14916"/>
                  </a:lnTo>
                  <a:cubicBezTo>
                    <a:pt x="16658" y="14546"/>
                    <a:pt x="16446" y="14141"/>
                    <a:pt x="16327" y="13718"/>
                  </a:cubicBezTo>
                  <a:cubicBezTo>
                    <a:pt x="16175" y="13182"/>
                    <a:pt x="16175" y="12628"/>
                    <a:pt x="16327" y="12092"/>
                  </a:cubicBezTo>
                  <a:cubicBezTo>
                    <a:pt x="16208" y="11609"/>
                    <a:pt x="15994" y="11142"/>
                    <a:pt x="15690" y="10709"/>
                  </a:cubicBezTo>
                  <a:cubicBezTo>
                    <a:pt x="15360" y="10238"/>
                    <a:pt x="14929" y="9811"/>
                    <a:pt x="14416" y="9446"/>
                  </a:cubicBezTo>
                  <a:lnTo>
                    <a:pt x="13327" y="7779"/>
                  </a:lnTo>
                  <a:lnTo>
                    <a:pt x="10543" y="6097"/>
                  </a:lnTo>
                  <a:lnTo>
                    <a:pt x="8818" y="6097"/>
                  </a:lnTo>
                  <a:lnTo>
                    <a:pt x="7603" y="5799"/>
                  </a:lnTo>
                  <a:cubicBezTo>
                    <a:pt x="7249" y="5554"/>
                    <a:pt x="7071" y="5196"/>
                    <a:pt x="7125" y="4835"/>
                  </a:cubicBezTo>
                  <a:cubicBezTo>
                    <a:pt x="7216" y="4226"/>
                    <a:pt x="7901" y="3767"/>
                    <a:pt x="8711" y="3773"/>
                  </a:cubicBezTo>
                  <a:lnTo>
                    <a:pt x="10301" y="2689"/>
                  </a:lnTo>
                  <a:lnTo>
                    <a:pt x="8469" y="2151"/>
                  </a:lnTo>
                  <a:lnTo>
                    <a:pt x="6346" y="1730"/>
                  </a:lnTo>
                  <a:lnTo>
                    <a:pt x="6979" y="1072"/>
                  </a:lnTo>
                  <a:lnTo>
                    <a:pt x="7431" y="111"/>
                  </a:lnTo>
                  <a:lnTo>
                    <a:pt x="6288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32500" lnSpcReduction="20000"/>
            </a:bodyPr>
            <a:lstStyle/>
            <a:p>
              <a:pPr algn="ctr"/>
            </a:p>
          </p:txBody>
        </p:sp>
        <p:sp>
          <p:nvSpPr>
            <p:cNvPr id="118" name="ïṧḻîďè"/>
            <p:cNvSpPr/>
            <p:nvPr/>
          </p:nvSpPr>
          <p:spPr>
            <a:xfrm>
              <a:off x="6642" y="3522"/>
              <a:ext cx="14" cy="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05" y="858"/>
                  </a:moveTo>
                  <a:lnTo>
                    <a:pt x="0" y="8854"/>
                  </a:lnTo>
                  <a:lnTo>
                    <a:pt x="5633" y="18505"/>
                  </a:lnTo>
                  <a:lnTo>
                    <a:pt x="16548" y="21600"/>
                  </a:lnTo>
                  <a:lnTo>
                    <a:pt x="21600" y="10060"/>
                  </a:lnTo>
                  <a:lnTo>
                    <a:pt x="18861" y="0"/>
                  </a:lnTo>
                  <a:lnTo>
                    <a:pt x="4405" y="85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19" name="îŝľíḑé"/>
            <p:cNvSpPr/>
            <p:nvPr/>
          </p:nvSpPr>
          <p:spPr>
            <a:xfrm>
              <a:off x="6660" y="3664"/>
              <a:ext cx="15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14" y="0"/>
                  </a:moveTo>
                  <a:lnTo>
                    <a:pt x="0" y="6137"/>
                  </a:lnTo>
                  <a:lnTo>
                    <a:pt x="4727" y="21600"/>
                  </a:lnTo>
                  <a:lnTo>
                    <a:pt x="21600" y="12940"/>
                  </a:lnTo>
                  <a:lnTo>
                    <a:pt x="13214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20" name="íṥlïḑé"/>
            <p:cNvSpPr/>
            <p:nvPr/>
          </p:nvSpPr>
          <p:spPr>
            <a:xfrm>
              <a:off x="6682" y="3669"/>
              <a:ext cx="14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4630" y="1789"/>
                  </a:lnTo>
                  <a:lnTo>
                    <a:pt x="0" y="17575"/>
                  </a:lnTo>
                  <a:lnTo>
                    <a:pt x="1642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21" name="îṣ1îde"/>
            <p:cNvSpPr/>
            <p:nvPr/>
          </p:nvSpPr>
          <p:spPr>
            <a:xfrm>
              <a:off x="6781" y="3949"/>
              <a:ext cx="33" cy="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45" h="21188" extrusionOk="0">
                  <a:moveTo>
                    <a:pt x="11664" y="4816"/>
                  </a:moveTo>
                  <a:lnTo>
                    <a:pt x="9025" y="9331"/>
                  </a:lnTo>
                  <a:lnTo>
                    <a:pt x="6223" y="14637"/>
                  </a:lnTo>
                  <a:lnTo>
                    <a:pt x="0" y="13938"/>
                  </a:lnTo>
                  <a:lnTo>
                    <a:pt x="635" y="18481"/>
                  </a:lnTo>
                  <a:lnTo>
                    <a:pt x="7824" y="19865"/>
                  </a:lnTo>
                  <a:cubicBezTo>
                    <a:pt x="10049" y="21332"/>
                    <a:pt x="12992" y="21600"/>
                    <a:pt x="15502" y="20564"/>
                  </a:cubicBezTo>
                  <a:cubicBezTo>
                    <a:pt x="19950" y="18729"/>
                    <a:pt x="21600" y="13831"/>
                    <a:pt x="19023" y="10107"/>
                  </a:cubicBezTo>
                  <a:lnTo>
                    <a:pt x="19415" y="0"/>
                  </a:lnTo>
                  <a:lnTo>
                    <a:pt x="11664" y="481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22" name="íŝ1iḓè"/>
            <p:cNvSpPr/>
            <p:nvPr/>
          </p:nvSpPr>
          <p:spPr>
            <a:xfrm>
              <a:off x="6956" y="3866"/>
              <a:ext cx="27" cy="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1" y="1731"/>
                  </a:moveTo>
                  <a:lnTo>
                    <a:pt x="11853" y="5894"/>
                  </a:lnTo>
                  <a:lnTo>
                    <a:pt x="4206" y="5101"/>
                  </a:lnTo>
                  <a:lnTo>
                    <a:pt x="0" y="9460"/>
                  </a:lnTo>
                  <a:lnTo>
                    <a:pt x="168" y="14442"/>
                  </a:lnTo>
                  <a:cubicBezTo>
                    <a:pt x="2798" y="15061"/>
                    <a:pt x="5194" y="16010"/>
                    <a:pt x="7206" y="17228"/>
                  </a:cubicBezTo>
                  <a:cubicBezTo>
                    <a:pt x="9251" y="18466"/>
                    <a:pt x="10854" y="19955"/>
                    <a:pt x="11913" y="21600"/>
                  </a:cubicBezTo>
                  <a:lnTo>
                    <a:pt x="21600" y="20338"/>
                  </a:lnTo>
                  <a:lnTo>
                    <a:pt x="21600" y="12245"/>
                  </a:lnTo>
                  <a:lnTo>
                    <a:pt x="20591" y="5088"/>
                  </a:lnTo>
                  <a:lnTo>
                    <a:pt x="18069" y="0"/>
                  </a:lnTo>
                  <a:lnTo>
                    <a:pt x="13661" y="173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23" name="íS1ídè"/>
            <p:cNvSpPr/>
            <p:nvPr/>
          </p:nvSpPr>
          <p:spPr>
            <a:xfrm>
              <a:off x="6946" y="3927"/>
              <a:ext cx="37" cy="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5" h="21324" extrusionOk="0">
                  <a:moveTo>
                    <a:pt x="8993" y="0"/>
                  </a:moveTo>
                  <a:lnTo>
                    <a:pt x="4720" y="2328"/>
                  </a:lnTo>
                  <a:lnTo>
                    <a:pt x="264" y="4061"/>
                  </a:lnTo>
                  <a:lnTo>
                    <a:pt x="0" y="7596"/>
                  </a:lnTo>
                  <a:lnTo>
                    <a:pt x="4908" y="9951"/>
                  </a:lnTo>
                  <a:lnTo>
                    <a:pt x="4908" y="14304"/>
                  </a:lnTo>
                  <a:lnTo>
                    <a:pt x="7308" y="16172"/>
                  </a:lnTo>
                  <a:lnTo>
                    <a:pt x="8380" y="19699"/>
                  </a:lnTo>
                  <a:cubicBezTo>
                    <a:pt x="8501" y="20496"/>
                    <a:pt x="9534" y="21148"/>
                    <a:pt x="10902" y="21289"/>
                  </a:cubicBezTo>
                  <a:cubicBezTo>
                    <a:pt x="13902" y="21600"/>
                    <a:pt x="16165" y="19752"/>
                    <a:pt x="14647" y="18231"/>
                  </a:cubicBezTo>
                  <a:lnTo>
                    <a:pt x="18270" y="17605"/>
                  </a:lnTo>
                  <a:cubicBezTo>
                    <a:pt x="19422" y="16417"/>
                    <a:pt x="20233" y="15129"/>
                    <a:pt x="20671" y="13792"/>
                  </a:cubicBezTo>
                  <a:cubicBezTo>
                    <a:pt x="21600" y="10953"/>
                    <a:pt x="20834" y="8017"/>
                    <a:pt x="18496" y="5460"/>
                  </a:cubicBezTo>
                  <a:lnTo>
                    <a:pt x="18149" y="907"/>
                  </a:lnTo>
                  <a:lnTo>
                    <a:pt x="899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24" name="ísľíḑê"/>
            <p:cNvSpPr/>
            <p:nvPr/>
          </p:nvSpPr>
          <p:spPr>
            <a:xfrm>
              <a:off x="7060" y="4015"/>
              <a:ext cx="74" cy="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34" extrusionOk="0">
                  <a:moveTo>
                    <a:pt x="7882" y="0"/>
                  </a:moveTo>
                  <a:lnTo>
                    <a:pt x="5685" y="3441"/>
                  </a:lnTo>
                  <a:lnTo>
                    <a:pt x="1488" y="2877"/>
                  </a:lnTo>
                  <a:lnTo>
                    <a:pt x="0" y="5287"/>
                  </a:lnTo>
                  <a:lnTo>
                    <a:pt x="2117" y="8371"/>
                  </a:lnTo>
                  <a:lnTo>
                    <a:pt x="8892" y="11123"/>
                  </a:lnTo>
                  <a:lnTo>
                    <a:pt x="13224" y="15942"/>
                  </a:lnTo>
                  <a:lnTo>
                    <a:pt x="17549" y="21334"/>
                  </a:lnTo>
                  <a:lnTo>
                    <a:pt x="19418" y="15125"/>
                  </a:lnTo>
                  <a:lnTo>
                    <a:pt x="19418" y="11123"/>
                  </a:lnTo>
                  <a:lnTo>
                    <a:pt x="21600" y="5502"/>
                  </a:lnTo>
                  <a:cubicBezTo>
                    <a:pt x="21188" y="3626"/>
                    <a:pt x="20374" y="2139"/>
                    <a:pt x="19348" y="1386"/>
                  </a:cubicBezTo>
                  <a:cubicBezTo>
                    <a:pt x="17095" y="-266"/>
                    <a:pt x="14537" y="1740"/>
                    <a:pt x="13641" y="5861"/>
                  </a:cubicBezTo>
                  <a:lnTo>
                    <a:pt x="11263" y="1414"/>
                  </a:lnTo>
                  <a:lnTo>
                    <a:pt x="7882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25" name="ï$ḻiḓê"/>
            <p:cNvSpPr/>
            <p:nvPr/>
          </p:nvSpPr>
          <p:spPr>
            <a:xfrm>
              <a:off x="7094" y="4078"/>
              <a:ext cx="16" cy="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74" y="1048"/>
                  </a:moveTo>
                  <a:lnTo>
                    <a:pt x="1426" y="0"/>
                  </a:lnTo>
                  <a:lnTo>
                    <a:pt x="0" y="17702"/>
                  </a:lnTo>
                  <a:lnTo>
                    <a:pt x="21600" y="21600"/>
                  </a:lnTo>
                  <a:lnTo>
                    <a:pt x="15774" y="104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26" name="ïSľidè"/>
            <p:cNvSpPr/>
            <p:nvPr/>
          </p:nvSpPr>
          <p:spPr>
            <a:xfrm>
              <a:off x="7348" y="4091"/>
              <a:ext cx="82" cy="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5" h="19779" extrusionOk="0">
                  <a:moveTo>
                    <a:pt x="12434" y="4397"/>
                  </a:moveTo>
                  <a:lnTo>
                    <a:pt x="7006" y="2044"/>
                  </a:lnTo>
                  <a:lnTo>
                    <a:pt x="3364" y="1828"/>
                  </a:lnTo>
                  <a:cubicBezTo>
                    <a:pt x="2241" y="-1757"/>
                    <a:pt x="29" y="279"/>
                    <a:pt x="0" y="4926"/>
                  </a:cubicBezTo>
                  <a:cubicBezTo>
                    <a:pt x="-35" y="10379"/>
                    <a:pt x="2718" y="12346"/>
                    <a:pt x="3736" y="7595"/>
                  </a:cubicBezTo>
                  <a:lnTo>
                    <a:pt x="6269" y="12491"/>
                  </a:lnTo>
                  <a:lnTo>
                    <a:pt x="8797" y="17829"/>
                  </a:lnTo>
                  <a:cubicBezTo>
                    <a:pt x="10237" y="18722"/>
                    <a:pt x="11702" y="19311"/>
                    <a:pt x="13178" y="19590"/>
                  </a:cubicBezTo>
                  <a:cubicBezTo>
                    <a:pt x="14509" y="19843"/>
                    <a:pt x="15846" y="19843"/>
                    <a:pt x="17178" y="19590"/>
                  </a:cubicBezTo>
                  <a:lnTo>
                    <a:pt x="21565" y="16031"/>
                  </a:lnTo>
                  <a:lnTo>
                    <a:pt x="21234" y="9358"/>
                  </a:lnTo>
                  <a:cubicBezTo>
                    <a:pt x="20150" y="10055"/>
                    <a:pt x="19031" y="10305"/>
                    <a:pt x="17917" y="10099"/>
                  </a:cubicBezTo>
                  <a:cubicBezTo>
                    <a:pt x="16919" y="9915"/>
                    <a:pt x="15935" y="9366"/>
                    <a:pt x="14995" y="8468"/>
                  </a:cubicBezTo>
                  <a:lnTo>
                    <a:pt x="12434" y="4397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27" name="îśḷïḍe"/>
            <p:cNvSpPr/>
            <p:nvPr/>
          </p:nvSpPr>
          <p:spPr>
            <a:xfrm>
              <a:off x="7203" y="3351"/>
              <a:ext cx="27" cy="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95" h="21600" extrusionOk="0">
                  <a:moveTo>
                    <a:pt x="13981" y="0"/>
                  </a:moveTo>
                  <a:lnTo>
                    <a:pt x="5719" y="857"/>
                  </a:lnTo>
                  <a:lnTo>
                    <a:pt x="0" y="11369"/>
                  </a:lnTo>
                  <a:lnTo>
                    <a:pt x="5962" y="17640"/>
                  </a:lnTo>
                  <a:lnTo>
                    <a:pt x="14301" y="21600"/>
                  </a:lnTo>
                  <a:cubicBezTo>
                    <a:pt x="17054" y="20527"/>
                    <a:pt x="19207" y="17865"/>
                    <a:pt x="20066" y="14472"/>
                  </a:cubicBezTo>
                  <a:cubicBezTo>
                    <a:pt x="21600" y="8411"/>
                    <a:pt x="18887" y="1959"/>
                    <a:pt x="13981" y="0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28" name="iṩ1iďé"/>
            <p:cNvSpPr/>
            <p:nvPr/>
          </p:nvSpPr>
          <p:spPr>
            <a:xfrm>
              <a:off x="9821" y="5546"/>
              <a:ext cx="1113" cy="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7" extrusionOk="0">
                  <a:moveTo>
                    <a:pt x="5954" y="5356"/>
                  </a:moveTo>
                  <a:lnTo>
                    <a:pt x="5796" y="5869"/>
                  </a:lnTo>
                  <a:lnTo>
                    <a:pt x="5503" y="6311"/>
                  </a:lnTo>
                  <a:lnTo>
                    <a:pt x="5365" y="6483"/>
                  </a:lnTo>
                  <a:lnTo>
                    <a:pt x="5082" y="6656"/>
                  </a:lnTo>
                  <a:lnTo>
                    <a:pt x="4719" y="6834"/>
                  </a:lnTo>
                  <a:lnTo>
                    <a:pt x="4278" y="6893"/>
                  </a:lnTo>
                  <a:lnTo>
                    <a:pt x="3867" y="6963"/>
                  </a:lnTo>
                  <a:lnTo>
                    <a:pt x="3605" y="7152"/>
                  </a:lnTo>
                  <a:lnTo>
                    <a:pt x="3201" y="7421"/>
                  </a:lnTo>
                  <a:lnTo>
                    <a:pt x="2840" y="7616"/>
                  </a:lnTo>
                  <a:lnTo>
                    <a:pt x="2159" y="7891"/>
                  </a:lnTo>
                  <a:lnTo>
                    <a:pt x="1627" y="8085"/>
                  </a:lnTo>
                  <a:lnTo>
                    <a:pt x="1116" y="8295"/>
                  </a:lnTo>
                  <a:lnTo>
                    <a:pt x="1025" y="8677"/>
                  </a:lnTo>
                  <a:lnTo>
                    <a:pt x="980" y="8983"/>
                  </a:lnTo>
                  <a:lnTo>
                    <a:pt x="880" y="9313"/>
                  </a:lnTo>
                  <a:lnTo>
                    <a:pt x="718" y="9572"/>
                  </a:lnTo>
                  <a:lnTo>
                    <a:pt x="742" y="9911"/>
                  </a:lnTo>
                  <a:lnTo>
                    <a:pt x="766" y="10200"/>
                  </a:lnTo>
                  <a:lnTo>
                    <a:pt x="887" y="10459"/>
                  </a:lnTo>
                  <a:lnTo>
                    <a:pt x="982" y="10658"/>
                  </a:lnTo>
                  <a:lnTo>
                    <a:pt x="945" y="10981"/>
                  </a:lnTo>
                  <a:lnTo>
                    <a:pt x="804" y="11271"/>
                  </a:lnTo>
                  <a:lnTo>
                    <a:pt x="643" y="11837"/>
                  </a:lnTo>
                  <a:lnTo>
                    <a:pt x="607" y="12409"/>
                  </a:lnTo>
                  <a:lnTo>
                    <a:pt x="619" y="12825"/>
                  </a:lnTo>
                  <a:lnTo>
                    <a:pt x="619" y="14159"/>
                  </a:lnTo>
                  <a:lnTo>
                    <a:pt x="657" y="14449"/>
                  </a:lnTo>
                  <a:lnTo>
                    <a:pt x="756" y="14821"/>
                  </a:lnTo>
                  <a:lnTo>
                    <a:pt x="756" y="15123"/>
                  </a:lnTo>
                  <a:lnTo>
                    <a:pt x="806" y="15510"/>
                  </a:lnTo>
                  <a:lnTo>
                    <a:pt x="856" y="15799"/>
                  </a:lnTo>
                  <a:lnTo>
                    <a:pt x="756" y="16171"/>
                  </a:lnTo>
                  <a:lnTo>
                    <a:pt x="620" y="16478"/>
                  </a:lnTo>
                  <a:lnTo>
                    <a:pt x="546" y="16734"/>
                  </a:lnTo>
                  <a:lnTo>
                    <a:pt x="484" y="17052"/>
                  </a:lnTo>
                  <a:lnTo>
                    <a:pt x="393" y="17251"/>
                  </a:lnTo>
                  <a:lnTo>
                    <a:pt x="218" y="17348"/>
                  </a:lnTo>
                  <a:lnTo>
                    <a:pt x="0" y="17440"/>
                  </a:lnTo>
                  <a:lnTo>
                    <a:pt x="75" y="17639"/>
                  </a:lnTo>
                  <a:lnTo>
                    <a:pt x="148" y="17822"/>
                  </a:lnTo>
                  <a:lnTo>
                    <a:pt x="409" y="18166"/>
                  </a:lnTo>
                  <a:lnTo>
                    <a:pt x="717" y="18165"/>
                  </a:lnTo>
                  <a:lnTo>
                    <a:pt x="954" y="18364"/>
                  </a:lnTo>
                  <a:lnTo>
                    <a:pt x="1202" y="18316"/>
                  </a:lnTo>
                  <a:lnTo>
                    <a:pt x="1439" y="18047"/>
                  </a:lnTo>
                  <a:lnTo>
                    <a:pt x="1767" y="17901"/>
                  </a:lnTo>
                  <a:lnTo>
                    <a:pt x="2169" y="17804"/>
                  </a:lnTo>
                  <a:lnTo>
                    <a:pt x="2597" y="17535"/>
                  </a:lnTo>
                  <a:lnTo>
                    <a:pt x="2792" y="17454"/>
                  </a:lnTo>
                  <a:lnTo>
                    <a:pt x="3078" y="17389"/>
                  </a:lnTo>
                  <a:lnTo>
                    <a:pt x="3572" y="17373"/>
                  </a:lnTo>
                  <a:lnTo>
                    <a:pt x="3783" y="17308"/>
                  </a:lnTo>
                  <a:lnTo>
                    <a:pt x="4016" y="17260"/>
                  </a:lnTo>
                  <a:lnTo>
                    <a:pt x="4277" y="17211"/>
                  </a:lnTo>
                  <a:cubicBezTo>
                    <a:pt x="4368" y="17227"/>
                    <a:pt x="4461" y="17227"/>
                    <a:pt x="4552" y="17211"/>
                  </a:cubicBezTo>
                  <a:cubicBezTo>
                    <a:pt x="4646" y="17194"/>
                    <a:pt x="4738" y="17159"/>
                    <a:pt x="4825" y="17108"/>
                  </a:cubicBezTo>
                  <a:lnTo>
                    <a:pt x="5149" y="16802"/>
                  </a:lnTo>
                  <a:lnTo>
                    <a:pt x="5410" y="16608"/>
                  </a:lnTo>
                  <a:lnTo>
                    <a:pt x="5793" y="16451"/>
                  </a:lnTo>
                  <a:lnTo>
                    <a:pt x="6066" y="16339"/>
                  </a:lnTo>
                  <a:lnTo>
                    <a:pt x="6419" y="16236"/>
                  </a:lnTo>
                  <a:lnTo>
                    <a:pt x="7073" y="16033"/>
                  </a:lnTo>
                  <a:lnTo>
                    <a:pt x="7555" y="15812"/>
                  </a:lnTo>
                  <a:lnTo>
                    <a:pt x="7812" y="15893"/>
                  </a:lnTo>
                  <a:lnTo>
                    <a:pt x="8156" y="15925"/>
                  </a:lnTo>
                  <a:lnTo>
                    <a:pt x="8413" y="15764"/>
                  </a:lnTo>
                  <a:cubicBezTo>
                    <a:pt x="8514" y="15721"/>
                    <a:pt x="8618" y="15693"/>
                    <a:pt x="8724" y="15683"/>
                  </a:cubicBezTo>
                  <a:cubicBezTo>
                    <a:pt x="8850" y="15670"/>
                    <a:pt x="8977" y="15680"/>
                    <a:pt x="9101" y="15714"/>
                  </a:cubicBezTo>
                  <a:lnTo>
                    <a:pt x="9309" y="15811"/>
                  </a:lnTo>
                  <a:lnTo>
                    <a:pt x="9665" y="16129"/>
                  </a:lnTo>
                  <a:lnTo>
                    <a:pt x="9802" y="16323"/>
                  </a:lnTo>
                  <a:lnTo>
                    <a:pt x="10014" y="16431"/>
                  </a:lnTo>
                  <a:cubicBezTo>
                    <a:pt x="10054" y="16535"/>
                    <a:pt x="10087" y="16643"/>
                    <a:pt x="10112" y="16754"/>
                  </a:cubicBezTo>
                  <a:cubicBezTo>
                    <a:pt x="10146" y="16901"/>
                    <a:pt x="10167" y="17052"/>
                    <a:pt x="10174" y="17205"/>
                  </a:cubicBezTo>
                  <a:lnTo>
                    <a:pt x="10302" y="17344"/>
                  </a:lnTo>
                  <a:lnTo>
                    <a:pt x="10401" y="17554"/>
                  </a:lnTo>
                  <a:lnTo>
                    <a:pt x="10451" y="17811"/>
                  </a:lnTo>
                  <a:lnTo>
                    <a:pt x="10476" y="18064"/>
                  </a:lnTo>
                  <a:lnTo>
                    <a:pt x="10688" y="18145"/>
                  </a:lnTo>
                  <a:lnTo>
                    <a:pt x="10787" y="17837"/>
                  </a:lnTo>
                  <a:lnTo>
                    <a:pt x="10899" y="17643"/>
                  </a:lnTo>
                  <a:lnTo>
                    <a:pt x="11281" y="17568"/>
                  </a:lnTo>
                  <a:lnTo>
                    <a:pt x="11514" y="17330"/>
                  </a:lnTo>
                  <a:lnTo>
                    <a:pt x="11659" y="16996"/>
                  </a:lnTo>
                  <a:lnTo>
                    <a:pt x="11759" y="16727"/>
                  </a:lnTo>
                  <a:lnTo>
                    <a:pt x="11983" y="16727"/>
                  </a:lnTo>
                  <a:lnTo>
                    <a:pt x="12102" y="16986"/>
                  </a:lnTo>
                  <a:lnTo>
                    <a:pt x="12069" y="17282"/>
                  </a:lnTo>
                  <a:lnTo>
                    <a:pt x="11874" y="17524"/>
                  </a:lnTo>
                  <a:lnTo>
                    <a:pt x="11654" y="17767"/>
                  </a:lnTo>
                  <a:lnTo>
                    <a:pt x="11510" y="17972"/>
                  </a:lnTo>
                  <a:lnTo>
                    <a:pt x="11473" y="18225"/>
                  </a:lnTo>
                  <a:lnTo>
                    <a:pt x="11274" y="18418"/>
                  </a:lnTo>
                  <a:lnTo>
                    <a:pt x="11125" y="18467"/>
                  </a:lnTo>
                  <a:lnTo>
                    <a:pt x="11188" y="18634"/>
                  </a:lnTo>
                  <a:lnTo>
                    <a:pt x="11336" y="18634"/>
                  </a:lnTo>
                  <a:lnTo>
                    <a:pt x="11507" y="18537"/>
                  </a:lnTo>
                  <a:lnTo>
                    <a:pt x="11648" y="18208"/>
                  </a:lnTo>
                  <a:lnTo>
                    <a:pt x="11859" y="17966"/>
                  </a:lnTo>
                  <a:lnTo>
                    <a:pt x="11982" y="17997"/>
                  </a:lnTo>
                  <a:lnTo>
                    <a:pt x="12028" y="18234"/>
                  </a:lnTo>
                  <a:lnTo>
                    <a:pt x="12003" y="18557"/>
                  </a:lnTo>
                  <a:lnTo>
                    <a:pt x="11990" y="18719"/>
                  </a:lnTo>
                  <a:lnTo>
                    <a:pt x="12143" y="18913"/>
                  </a:lnTo>
                  <a:lnTo>
                    <a:pt x="12243" y="19251"/>
                  </a:lnTo>
                  <a:lnTo>
                    <a:pt x="12130" y="19639"/>
                  </a:lnTo>
                  <a:lnTo>
                    <a:pt x="12031" y="19855"/>
                  </a:lnTo>
                  <a:lnTo>
                    <a:pt x="11944" y="20096"/>
                  </a:lnTo>
                  <a:lnTo>
                    <a:pt x="12193" y="20469"/>
                  </a:lnTo>
                  <a:lnTo>
                    <a:pt x="12600" y="20760"/>
                  </a:lnTo>
                  <a:lnTo>
                    <a:pt x="12912" y="21094"/>
                  </a:lnTo>
                  <a:lnTo>
                    <a:pt x="13119" y="21142"/>
                  </a:lnTo>
                  <a:lnTo>
                    <a:pt x="13372" y="21202"/>
                  </a:lnTo>
                  <a:cubicBezTo>
                    <a:pt x="13427" y="21195"/>
                    <a:pt x="13481" y="21173"/>
                    <a:pt x="13529" y="21138"/>
                  </a:cubicBezTo>
                  <a:cubicBezTo>
                    <a:pt x="13608" y="21080"/>
                    <a:pt x="13669" y="20988"/>
                    <a:pt x="13703" y="20879"/>
                  </a:cubicBezTo>
                  <a:lnTo>
                    <a:pt x="13911" y="20820"/>
                  </a:lnTo>
                  <a:lnTo>
                    <a:pt x="14131" y="20831"/>
                  </a:lnTo>
                  <a:lnTo>
                    <a:pt x="14366" y="21000"/>
                  </a:lnTo>
                  <a:lnTo>
                    <a:pt x="14503" y="21323"/>
                  </a:lnTo>
                  <a:cubicBezTo>
                    <a:pt x="14516" y="21451"/>
                    <a:pt x="14589" y="21554"/>
                    <a:pt x="14686" y="21581"/>
                  </a:cubicBezTo>
                  <a:cubicBezTo>
                    <a:pt x="14755" y="21600"/>
                    <a:pt x="14827" y="21576"/>
                    <a:pt x="14881" y="21516"/>
                  </a:cubicBezTo>
                  <a:lnTo>
                    <a:pt x="15117" y="21042"/>
                  </a:lnTo>
                  <a:cubicBezTo>
                    <a:pt x="15153" y="20962"/>
                    <a:pt x="15199" y="20891"/>
                    <a:pt x="15254" y="20832"/>
                  </a:cubicBezTo>
                  <a:cubicBezTo>
                    <a:pt x="15361" y="20715"/>
                    <a:pt x="15495" y="20649"/>
                    <a:pt x="15635" y="20643"/>
                  </a:cubicBezTo>
                  <a:lnTo>
                    <a:pt x="15896" y="20578"/>
                  </a:lnTo>
                  <a:lnTo>
                    <a:pt x="16108" y="20578"/>
                  </a:lnTo>
                  <a:lnTo>
                    <a:pt x="16320" y="20708"/>
                  </a:lnTo>
                  <a:cubicBezTo>
                    <a:pt x="16368" y="20765"/>
                    <a:pt x="16429" y="20799"/>
                    <a:pt x="16494" y="20805"/>
                  </a:cubicBezTo>
                  <a:cubicBezTo>
                    <a:pt x="16587" y="20814"/>
                    <a:pt x="16677" y="20766"/>
                    <a:pt x="16739" y="20676"/>
                  </a:cubicBezTo>
                  <a:lnTo>
                    <a:pt x="16988" y="20110"/>
                  </a:lnTo>
                  <a:lnTo>
                    <a:pt x="17250" y="19592"/>
                  </a:lnTo>
                  <a:cubicBezTo>
                    <a:pt x="17331" y="19471"/>
                    <a:pt x="17410" y="19347"/>
                    <a:pt x="17487" y="19220"/>
                  </a:cubicBezTo>
                  <a:cubicBezTo>
                    <a:pt x="17562" y="19095"/>
                    <a:pt x="17636" y="18967"/>
                    <a:pt x="17707" y="18837"/>
                  </a:cubicBezTo>
                  <a:lnTo>
                    <a:pt x="18063" y="18805"/>
                  </a:lnTo>
                  <a:lnTo>
                    <a:pt x="18151" y="18627"/>
                  </a:lnTo>
                  <a:lnTo>
                    <a:pt x="18358" y="18341"/>
                  </a:lnTo>
                  <a:lnTo>
                    <a:pt x="18454" y="18136"/>
                  </a:lnTo>
                  <a:lnTo>
                    <a:pt x="18691" y="17893"/>
                  </a:lnTo>
                  <a:cubicBezTo>
                    <a:pt x="18717" y="17817"/>
                    <a:pt x="18736" y="17738"/>
                    <a:pt x="18748" y="17656"/>
                  </a:cubicBezTo>
                  <a:cubicBezTo>
                    <a:pt x="18765" y="17543"/>
                    <a:pt x="18767" y="17423"/>
                    <a:pt x="18810" y="17321"/>
                  </a:cubicBezTo>
                  <a:cubicBezTo>
                    <a:pt x="18860" y="17203"/>
                    <a:pt x="18955" y="17129"/>
                    <a:pt x="19059" y="17127"/>
                  </a:cubicBezTo>
                  <a:lnTo>
                    <a:pt x="19413" y="16924"/>
                  </a:lnTo>
                  <a:lnTo>
                    <a:pt x="19787" y="16655"/>
                  </a:lnTo>
                  <a:lnTo>
                    <a:pt x="19874" y="16445"/>
                  </a:lnTo>
                  <a:lnTo>
                    <a:pt x="20023" y="16251"/>
                  </a:lnTo>
                  <a:lnTo>
                    <a:pt x="20285" y="15880"/>
                  </a:lnTo>
                  <a:lnTo>
                    <a:pt x="20451" y="15642"/>
                  </a:lnTo>
                  <a:lnTo>
                    <a:pt x="20476" y="15370"/>
                  </a:lnTo>
                  <a:cubicBezTo>
                    <a:pt x="20512" y="15250"/>
                    <a:pt x="20553" y="15133"/>
                    <a:pt x="20601" y="15020"/>
                  </a:cubicBezTo>
                  <a:cubicBezTo>
                    <a:pt x="20671" y="14852"/>
                    <a:pt x="20753" y="14693"/>
                    <a:pt x="20846" y="14545"/>
                  </a:cubicBezTo>
                  <a:cubicBezTo>
                    <a:pt x="20913" y="14433"/>
                    <a:pt x="20979" y="14320"/>
                    <a:pt x="21045" y="14206"/>
                  </a:cubicBezTo>
                  <a:cubicBezTo>
                    <a:pt x="21111" y="14091"/>
                    <a:pt x="21176" y="13976"/>
                    <a:pt x="21240" y="13860"/>
                  </a:cubicBezTo>
                  <a:cubicBezTo>
                    <a:pt x="21281" y="13719"/>
                    <a:pt x="21310" y="13572"/>
                    <a:pt x="21327" y="13423"/>
                  </a:cubicBezTo>
                  <a:cubicBezTo>
                    <a:pt x="21345" y="13266"/>
                    <a:pt x="21349" y="13107"/>
                    <a:pt x="21340" y="12948"/>
                  </a:cubicBezTo>
                  <a:lnTo>
                    <a:pt x="21550" y="12563"/>
                  </a:lnTo>
                  <a:cubicBezTo>
                    <a:pt x="21536" y="12461"/>
                    <a:pt x="21532" y="12358"/>
                    <a:pt x="21538" y="12255"/>
                  </a:cubicBezTo>
                  <a:cubicBezTo>
                    <a:pt x="21545" y="12135"/>
                    <a:pt x="21566" y="12016"/>
                    <a:pt x="21600" y="11904"/>
                  </a:cubicBezTo>
                  <a:lnTo>
                    <a:pt x="21600" y="11340"/>
                  </a:lnTo>
                  <a:lnTo>
                    <a:pt x="21538" y="11038"/>
                  </a:lnTo>
                  <a:lnTo>
                    <a:pt x="21389" y="10617"/>
                  </a:lnTo>
                  <a:lnTo>
                    <a:pt x="21281" y="10240"/>
                  </a:lnTo>
                  <a:lnTo>
                    <a:pt x="21028" y="9986"/>
                  </a:lnTo>
                  <a:lnTo>
                    <a:pt x="20791" y="9581"/>
                  </a:lnTo>
                  <a:lnTo>
                    <a:pt x="20733" y="9333"/>
                  </a:lnTo>
                  <a:lnTo>
                    <a:pt x="20397" y="8721"/>
                  </a:lnTo>
                  <a:lnTo>
                    <a:pt x="20297" y="8091"/>
                  </a:lnTo>
                  <a:lnTo>
                    <a:pt x="20106" y="7525"/>
                  </a:lnTo>
                  <a:lnTo>
                    <a:pt x="19820" y="6996"/>
                  </a:lnTo>
                  <a:lnTo>
                    <a:pt x="19620" y="6527"/>
                  </a:lnTo>
                  <a:lnTo>
                    <a:pt x="19210" y="6155"/>
                  </a:lnTo>
                  <a:lnTo>
                    <a:pt x="18886" y="5767"/>
                  </a:lnTo>
                  <a:cubicBezTo>
                    <a:pt x="18800" y="5685"/>
                    <a:pt x="18761" y="5544"/>
                    <a:pt x="18786" y="5410"/>
                  </a:cubicBezTo>
                  <a:cubicBezTo>
                    <a:pt x="18811" y="5280"/>
                    <a:pt x="18892" y="5181"/>
                    <a:pt x="18994" y="5157"/>
                  </a:cubicBezTo>
                  <a:lnTo>
                    <a:pt x="19055" y="4833"/>
                  </a:lnTo>
                  <a:lnTo>
                    <a:pt x="19055" y="4472"/>
                  </a:lnTo>
                  <a:lnTo>
                    <a:pt x="19217" y="4028"/>
                  </a:lnTo>
                  <a:lnTo>
                    <a:pt x="19027" y="3743"/>
                  </a:lnTo>
                  <a:lnTo>
                    <a:pt x="18969" y="3459"/>
                  </a:lnTo>
                  <a:lnTo>
                    <a:pt x="18936" y="3040"/>
                  </a:lnTo>
                  <a:lnTo>
                    <a:pt x="18737" y="2634"/>
                  </a:lnTo>
                  <a:lnTo>
                    <a:pt x="18500" y="2250"/>
                  </a:lnTo>
                  <a:lnTo>
                    <a:pt x="18264" y="1878"/>
                  </a:lnTo>
                  <a:cubicBezTo>
                    <a:pt x="18190" y="1776"/>
                    <a:pt x="18127" y="1662"/>
                    <a:pt x="18077" y="1539"/>
                  </a:cubicBezTo>
                  <a:cubicBezTo>
                    <a:pt x="17997" y="1344"/>
                    <a:pt x="17951" y="1129"/>
                    <a:pt x="17940" y="908"/>
                  </a:cubicBezTo>
                  <a:lnTo>
                    <a:pt x="17870" y="312"/>
                  </a:lnTo>
                  <a:lnTo>
                    <a:pt x="17679" y="0"/>
                  </a:lnTo>
                  <a:lnTo>
                    <a:pt x="17497" y="117"/>
                  </a:lnTo>
                  <a:lnTo>
                    <a:pt x="17298" y="441"/>
                  </a:lnTo>
                  <a:lnTo>
                    <a:pt x="17198" y="989"/>
                  </a:lnTo>
                  <a:lnTo>
                    <a:pt x="17173" y="1475"/>
                  </a:lnTo>
                  <a:lnTo>
                    <a:pt x="17090" y="1927"/>
                  </a:lnTo>
                  <a:lnTo>
                    <a:pt x="17016" y="2271"/>
                  </a:lnTo>
                  <a:lnTo>
                    <a:pt x="17003" y="2864"/>
                  </a:lnTo>
                  <a:lnTo>
                    <a:pt x="17016" y="3290"/>
                  </a:lnTo>
                  <a:cubicBezTo>
                    <a:pt x="16998" y="3361"/>
                    <a:pt x="16974" y="3430"/>
                    <a:pt x="16945" y="3495"/>
                  </a:cubicBezTo>
                  <a:cubicBezTo>
                    <a:pt x="16886" y="3627"/>
                    <a:pt x="16805" y="3742"/>
                    <a:pt x="16709" y="3829"/>
                  </a:cubicBezTo>
                  <a:lnTo>
                    <a:pt x="16476" y="4223"/>
                  </a:lnTo>
                  <a:lnTo>
                    <a:pt x="16090" y="4596"/>
                  </a:lnTo>
                  <a:lnTo>
                    <a:pt x="16028" y="4804"/>
                  </a:lnTo>
                  <a:lnTo>
                    <a:pt x="15868" y="4980"/>
                  </a:lnTo>
                  <a:lnTo>
                    <a:pt x="15471" y="4872"/>
                  </a:lnTo>
                  <a:lnTo>
                    <a:pt x="15263" y="4420"/>
                  </a:lnTo>
                  <a:lnTo>
                    <a:pt x="14941" y="4258"/>
                  </a:lnTo>
                  <a:lnTo>
                    <a:pt x="14663" y="4053"/>
                  </a:lnTo>
                  <a:lnTo>
                    <a:pt x="14476" y="3794"/>
                  </a:lnTo>
                  <a:lnTo>
                    <a:pt x="14089" y="3470"/>
                  </a:lnTo>
                  <a:lnTo>
                    <a:pt x="13749" y="3330"/>
                  </a:lnTo>
                  <a:lnTo>
                    <a:pt x="13637" y="2925"/>
                  </a:lnTo>
                  <a:lnTo>
                    <a:pt x="13637" y="2180"/>
                  </a:lnTo>
                  <a:lnTo>
                    <a:pt x="13757" y="1862"/>
                  </a:lnTo>
                  <a:lnTo>
                    <a:pt x="13894" y="1668"/>
                  </a:lnTo>
                  <a:lnTo>
                    <a:pt x="14093" y="1328"/>
                  </a:lnTo>
                  <a:lnTo>
                    <a:pt x="14301" y="1036"/>
                  </a:lnTo>
                  <a:lnTo>
                    <a:pt x="14077" y="799"/>
                  </a:lnTo>
                  <a:lnTo>
                    <a:pt x="13671" y="626"/>
                  </a:lnTo>
                  <a:lnTo>
                    <a:pt x="13551" y="529"/>
                  </a:lnTo>
                  <a:lnTo>
                    <a:pt x="12919" y="457"/>
                  </a:lnTo>
                  <a:lnTo>
                    <a:pt x="12492" y="155"/>
                  </a:lnTo>
                  <a:lnTo>
                    <a:pt x="12131" y="495"/>
                  </a:lnTo>
                  <a:lnTo>
                    <a:pt x="11861" y="716"/>
                  </a:lnTo>
                  <a:lnTo>
                    <a:pt x="11605" y="888"/>
                  </a:lnTo>
                  <a:lnTo>
                    <a:pt x="11058" y="1017"/>
                  </a:lnTo>
                  <a:lnTo>
                    <a:pt x="10851" y="1226"/>
                  </a:lnTo>
                  <a:lnTo>
                    <a:pt x="10702" y="1608"/>
                  </a:lnTo>
                  <a:lnTo>
                    <a:pt x="10603" y="1737"/>
                  </a:lnTo>
                  <a:lnTo>
                    <a:pt x="10416" y="1964"/>
                  </a:lnTo>
                  <a:lnTo>
                    <a:pt x="10428" y="2286"/>
                  </a:lnTo>
                  <a:lnTo>
                    <a:pt x="10594" y="2561"/>
                  </a:lnTo>
                  <a:lnTo>
                    <a:pt x="10478" y="2739"/>
                  </a:lnTo>
                  <a:lnTo>
                    <a:pt x="10159" y="3090"/>
                  </a:lnTo>
                  <a:cubicBezTo>
                    <a:pt x="10067" y="3086"/>
                    <a:pt x="9978" y="3052"/>
                    <a:pt x="9899" y="2993"/>
                  </a:cubicBezTo>
                  <a:cubicBezTo>
                    <a:pt x="9767" y="2894"/>
                    <a:pt x="9671" y="2731"/>
                    <a:pt x="9633" y="2540"/>
                  </a:cubicBezTo>
                  <a:lnTo>
                    <a:pt x="9197" y="2329"/>
                  </a:lnTo>
                  <a:cubicBezTo>
                    <a:pt x="9181" y="2199"/>
                    <a:pt x="9118" y="2087"/>
                    <a:pt x="9027" y="2027"/>
                  </a:cubicBezTo>
                  <a:cubicBezTo>
                    <a:pt x="8838" y="1903"/>
                    <a:pt x="8608" y="2025"/>
                    <a:pt x="8541" y="2286"/>
                  </a:cubicBezTo>
                  <a:lnTo>
                    <a:pt x="8250" y="2599"/>
                  </a:lnTo>
                  <a:cubicBezTo>
                    <a:pt x="8194" y="2686"/>
                    <a:pt x="8137" y="2772"/>
                    <a:pt x="8080" y="2857"/>
                  </a:cubicBezTo>
                  <a:cubicBezTo>
                    <a:pt x="7985" y="2999"/>
                    <a:pt x="7888" y="3139"/>
                    <a:pt x="7790" y="3277"/>
                  </a:cubicBezTo>
                  <a:lnTo>
                    <a:pt x="7467" y="3599"/>
                  </a:lnTo>
                  <a:lnTo>
                    <a:pt x="7293" y="3739"/>
                  </a:lnTo>
                  <a:lnTo>
                    <a:pt x="6986" y="3783"/>
                  </a:lnTo>
                  <a:lnTo>
                    <a:pt x="6987" y="4025"/>
                  </a:lnTo>
                  <a:lnTo>
                    <a:pt x="7057" y="4165"/>
                  </a:lnTo>
                  <a:lnTo>
                    <a:pt x="7119" y="4374"/>
                  </a:lnTo>
                  <a:lnTo>
                    <a:pt x="7007" y="4628"/>
                  </a:lnTo>
                  <a:cubicBezTo>
                    <a:pt x="7006" y="4750"/>
                    <a:pt x="6931" y="4851"/>
                    <a:pt x="6836" y="4854"/>
                  </a:cubicBezTo>
                  <a:cubicBezTo>
                    <a:pt x="6738" y="4858"/>
                    <a:pt x="6655" y="4756"/>
                    <a:pt x="6654" y="4628"/>
                  </a:cubicBezTo>
                  <a:lnTo>
                    <a:pt x="6421" y="4466"/>
                  </a:lnTo>
                  <a:lnTo>
                    <a:pt x="6280" y="4719"/>
                  </a:lnTo>
                  <a:lnTo>
                    <a:pt x="6160" y="4924"/>
                  </a:lnTo>
                  <a:lnTo>
                    <a:pt x="5954" y="5356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</a:p>
          </p:txBody>
        </p:sp>
        <p:sp>
          <p:nvSpPr>
            <p:cNvPr id="129" name="îSľïḍè"/>
            <p:cNvSpPr/>
            <p:nvPr/>
          </p:nvSpPr>
          <p:spPr>
            <a:xfrm>
              <a:off x="10485" y="6454"/>
              <a:ext cx="104" cy="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34" y="1038"/>
                  </a:moveTo>
                  <a:lnTo>
                    <a:pt x="5578" y="0"/>
                  </a:lnTo>
                  <a:lnTo>
                    <a:pt x="6344" y="2077"/>
                  </a:lnTo>
                  <a:lnTo>
                    <a:pt x="8057" y="3507"/>
                  </a:lnTo>
                  <a:lnTo>
                    <a:pt x="11245" y="5736"/>
                  </a:lnTo>
                  <a:lnTo>
                    <a:pt x="13944" y="4944"/>
                  </a:lnTo>
                  <a:lnTo>
                    <a:pt x="15669" y="2555"/>
                  </a:lnTo>
                  <a:lnTo>
                    <a:pt x="17659" y="2290"/>
                  </a:lnTo>
                  <a:lnTo>
                    <a:pt x="20048" y="2290"/>
                  </a:lnTo>
                  <a:lnTo>
                    <a:pt x="21600" y="3886"/>
                  </a:lnTo>
                  <a:lnTo>
                    <a:pt x="21073" y="6102"/>
                  </a:lnTo>
                  <a:lnTo>
                    <a:pt x="19449" y="6901"/>
                  </a:lnTo>
                  <a:lnTo>
                    <a:pt x="18263" y="8165"/>
                  </a:lnTo>
                  <a:lnTo>
                    <a:pt x="18130" y="10554"/>
                  </a:lnTo>
                  <a:lnTo>
                    <a:pt x="16494" y="13003"/>
                  </a:lnTo>
                  <a:lnTo>
                    <a:pt x="14149" y="14540"/>
                  </a:lnTo>
                  <a:lnTo>
                    <a:pt x="10318" y="16118"/>
                  </a:lnTo>
                  <a:lnTo>
                    <a:pt x="8234" y="17714"/>
                  </a:lnTo>
                  <a:lnTo>
                    <a:pt x="6954" y="19365"/>
                  </a:lnTo>
                  <a:lnTo>
                    <a:pt x="6111" y="21121"/>
                  </a:lnTo>
                  <a:lnTo>
                    <a:pt x="4171" y="21600"/>
                  </a:lnTo>
                  <a:lnTo>
                    <a:pt x="3062" y="19311"/>
                  </a:lnTo>
                  <a:lnTo>
                    <a:pt x="1521" y="19311"/>
                  </a:lnTo>
                  <a:lnTo>
                    <a:pt x="0" y="19258"/>
                  </a:lnTo>
                  <a:lnTo>
                    <a:pt x="667" y="16130"/>
                  </a:lnTo>
                  <a:lnTo>
                    <a:pt x="2456" y="13422"/>
                  </a:lnTo>
                  <a:lnTo>
                    <a:pt x="2806" y="11838"/>
                  </a:lnTo>
                  <a:lnTo>
                    <a:pt x="2673" y="8557"/>
                  </a:lnTo>
                  <a:lnTo>
                    <a:pt x="2673" y="6056"/>
                  </a:lnTo>
                  <a:lnTo>
                    <a:pt x="2190" y="4678"/>
                  </a:lnTo>
                  <a:lnTo>
                    <a:pt x="2734" y="103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30" name="íśḻíďê"/>
            <p:cNvSpPr/>
            <p:nvPr/>
          </p:nvSpPr>
          <p:spPr>
            <a:xfrm>
              <a:off x="10962" y="6448"/>
              <a:ext cx="283" cy="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4" extrusionOk="0">
                  <a:moveTo>
                    <a:pt x="2147" y="16913"/>
                  </a:moveTo>
                  <a:lnTo>
                    <a:pt x="1380" y="17278"/>
                  </a:lnTo>
                  <a:lnTo>
                    <a:pt x="508" y="19015"/>
                  </a:lnTo>
                  <a:lnTo>
                    <a:pt x="0" y="20356"/>
                  </a:lnTo>
                  <a:lnTo>
                    <a:pt x="1241" y="21466"/>
                  </a:lnTo>
                  <a:lnTo>
                    <a:pt x="2749" y="21544"/>
                  </a:lnTo>
                  <a:lnTo>
                    <a:pt x="5044" y="21466"/>
                  </a:lnTo>
                  <a:lnTo>
                    <a:pt x="6332" y="20691"/>
                  </a:lnTo>
                  <a:lnTo>
                    <a:pt x="8044" y="18990"/>
                  </a:lnTo>
                  <a:lnTo>
                    <a:pt x="9316" y="17905"/>
                  </a:lnTo>
                  <a:lnTo>
                    <a:pt x="10246" y="16587"/>
                  </a:lnTo>
                  <a:lnTo>
                    <a:pt x="11501" y="14151"/>
                  </a:lnTo>
                  <a:cubicBezTo>
                    <a:pt x="11635" y="13828"/>
                    <a:pt x="11800" y="13540"/>
                    <a:pt x="11990" y="13298"/>
                  </a:cubicBezTo>
                  <a:cubicBezTo>
                    <a:pt x="12464" y="12694"/>
                    <a:pt x="13064" y="12399"/>
                    <a:pt x="13670" y="12472"/>
                  </a:cubicBezTo>
                  <a:lnTo>
                    <a:pt x="14548" y="12562"/>
                  </a:lnTo>
                  <a:lnTo>
                    <a:pt x="15233" y="12097"/>
                  </a:lnTo>
                  <a:lnTo>
                    <a:pt x="15961" y="11558"/>
                  </a:lnTo>
                  <a:lnTo>
                    <a:pt x="16010" y="10246"/>
                  </a:lnTo>
                  <a:lnTo>
                    <a:pt x="17004" y="9130"/>
                  </a:lnTo>
                  <a:lnTo>
                    <a:pt x="18541" y="7346"/>
                  </a:lnTo>
                  <a:lnTo>
                    <a:pt x="20577" y="6490"/>
                  </a:lnTo>
                  <a:lnTo>
                    <a:pt x="21600" y="5415"/>
                  </a:lnTo>
                  <a:lnTo>
                    <a:pt x="21600" y="4405"/>
                  </a:lnTo>
                  <a:lnTo>
                    <a:pt x="21306" y="2773"/>
                  </a:lnTo>
                  <a:lnTo>
                    <a:pt x="20866" y="1007"/>
                  </a:lnTo>
                  <a:cubicBezTo>
                    <a:pt x="20843" y="468"/>
                    <a:pt x="20572" y="40"/>
                    <a:pt x="20232" y="3"/>
                  </a:cubicBezTo>
                  <a:cubicBezTo>
                    <a:pt x="19700" y="-56"/>
                    <a:pt x="19304" y="769"/>
                    <a:pt x="19482" y="1565"/>
                  </a:cubicBezTo>
                  <a:lnTo>
                    <a:pt x="18669" y="2426"/>
                  </a:lnTo>
                  <a:lnTo>
                    <a:pt x="17564" y="3640"/>
                  </a:lnTo>
                  <a:lnTo>
                    <a:pt x="17108" y="4363"/>
                  </a:lnTo>
                  <a:cubicBezTo>
                    <a:pt x="16812" y="4575"/>
                    <a:pt x="16538" y="4853"/>
                    <a:pt x="16293" y="5190"/>
                  </a:cubicBezTo>
                  <a:cubicBezTo>
                    <a:pt x="15810" y="5854"/>
                    <a:pt x="15457" y="6721"/>
                    <a:pt x="14988" y="7408"/>
                  </a:cubicBezTo>
                  <a:cubicBezTo>
                    <a:pt x="14591" y="7991"/>
                    <a:pt x="14119" y="8431"/>
                    <a:pt x="13604" y="8700"/>
                  </a:cubicBezTo>
                  <a:lnTo>
                    <a:pt x="11698" y="9704"/>
                  </a:lnTo>
                  <a:lnTo>
                    <a:pt x="9302" y="11254"/>
                  </a:lnTo>
                  <a:cubicBezTo>
                    <a:pt x="8906" y="11491"/>
                    <a:pt x="8515" y="11748"/>
                    <a:pt x="8130" y="12026"/>
                  </a:cubicBezTo>
                  <a:cubicBezTo>
                    <a:pt x="7579" y="12424"/>
                    <a:pt x="7040" y="12864"/>
                    <a:pt x="6515" y="13344"/>
                  </a:cubicBezTo>
                  <a:cubicBezTo>
                    <a:pt x="6085" y="13632"/>
                    <a:pt x="5652" y="13908"/>
                    <a:pt x="5215" y="14170"/>
                  </a:cubicBezTo>
                  <a:cubicBezTo>
                    <a:pt x="4730" y="14462"/>
                    <a:pt x="4240" y="14738"/>
                    <a:pt x="3748" y="14997"/>
                  </a:cubicBezTo>
                  <a:lnTo>
                    <a:pt x="2147" y="16913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31" name="i$ḻíḋé"/>
            <p:cNvSpPr/>
            <p:nvPr/>
          </p:nvSpPr>
          <p:spPr>
            <a:xfrm>
              <a:off x="11284" y="6271"/>
              <a:ext cx="139" cy="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9" y="321"/>
                  </a:moveTo>
                  <a:lnTo>
                    <a:pt x="11636" y="0"/>
                  </a:lnTo>
                  <a:lnTo>
                    <a:pt x="11352" y="2568"/>
                  </a:lnTo>
                  <a:lnTo>
                    <a:pt x="11383" y="3806"/>
                  </a:lnTo>
                  <a:lnTo>
                    <a:pt x="12079" y="5151"/>
                  </a:lnTo>
                  <a:lnTo>
                    <a:pt x="12375" y="6967"/>
                  </a:lnTo>
                  <a:cubicBezTo>
                    <a:pt x="12672" y="7601"/>
                    <a:pt x="12637" y="8281"/>
                    <a:pt x="12275" y="8900"/>
                  </a:cubicBezTo>
                  <a:cubicBezTo>
                    <a:pt x="12047" y="9291"/>
                    <a:pt x="11695" y="9645"/>
                    <a:pt x="11242" y="9941"/>
                  </a:cubicBezTo>
                  <a:lnTo>
                    <a:pt x="10432" y="11157"/>
                  </a:lnTo>
                  <a:lnTo>
                    <a:pt x="7384" y="11982"/>
                  </a:lnTo>
                  <a:lnTo>
                    <a:pt x="4025" y="12743"/>
                  </a:lnTo>
                  <a:lnTo>
                    <a:pt x="2560" y="14347"/>
                  </a:lnTo>
                  <a:lnTo>
                    <a:pt x="2552" y="16107"/>
                  </a:lnTo>
                  <a:lnTo>
                    <a:pt x="3355" y="17541"/>
                  </a:lnTo>
                  <a:lnTo>
                    <a:pt x="1955" y="19191"/>
                  </a:lnTo>
                  <a:lnTo>
                    <a:pt x="116" y="19974"/>
                  </a:lnTo>
                  <a:lnTo>
                    <a:pt x="0" y="20821"/>
                  </a:lnTo>
                  <a:lnTo>
                    <a:pt x="1421" y="21600"/>
                  </a:lnTo>
                  <a:lnTo>
                    <a:pt x="3317" y="20948"/>
                  </a:lnTo>
                  <a:lnTo>
                    <a:pt x="5646" y="19126"/>
                  </a:lnTo>
                  <a:cubicBezTo>
                    <a:pt x="6124" y="18808"/>
                    <a:pt x="6661" y="18530"/>
                    <a:pt x="7246" y="18301"/>
                  </a:cubicBezTo>
                  <a:cubicBezTo>
                    <a:pt x="7999" y="18006"/>
                    <a:pt x="8821" y="17793"/>
                    <a:pt x="9679" y="17671"/>
                  </a:cubicBezTo>
                  <a:cubicBezTo>
                    <a:pt x="10238" y="17511"/>
                    <a:pt x="10792" y="17345"/>
                    <a:pt x="11342" y="17174"/>
                  </a:cubicBezTo>
                  <a:cubicBezTo>
                    <a:pt x="12241" y="16894"/>
                    <a:pt x="13139" y="16593"/>
                    <a:pt x="13842" y="16131"/>
                  </a:cubicBezTo>
                  <a:cubicBezTo>
                    <a:pt x="14311" y="15823"/>
                    <a:pt x="14674" y="15454"/>
                    <a:pt x="14908" y="15048"/>
                  </a:cubicBezTo>
                  <a:cubicBezTo>
                    <a:pt x="15071" y="14768"/>
                    <a:pt x="15345" y="14521"/>
                    <a:pt x="15704" y="14334"/>
                  </a:cubicBezTo>
                  <a:cubicBezTo>
                    <a:pt x="16529" y="13904"/>
                    <a:pt x="17653" y="13847"/>
                    <a:pt x="18567" y="13508"/>
                  </a:cubicBezTo>
                  <a:cubicBezTo>
                    <a:pt x="19153" y="13291"/>
                    <a:pt x="19628" y="12966"/>
                    <a:pt x="19933" y="12574"/>
                  </a:cubicBezTo>
                  <a:lnTo>
                    <a:pt x="21100" y="11358"/>
                  </a:lnTo>
                  <a:lnTo>
                    <a:pt x="21600" y="10578"/>
                  </a:lnTo>
                  <a:lnTo>
                    <a:pt x="19804" y="10386"/>
                  </a:lnTo>
                  <a:lnTo>
                    <a:pt x="18624" y="10060"/>
                  </a:lnTo>
                  <a:lnTo>
                    <a:pt x="17125" y="9017"/>
                  </a:lnTo>
                  <a:lnTo>
                    <a:pt x="14529" y="7584"/>
                  </a:lnTo>
                  <a:cubicBezTo>
                    <a:pt x="14314" y="7294"/>
                    <a:pt x="14124" y="6997"/>
                    <a:pt x="13962" y="6693"/>
                  </a:cubicBezTo>
                  <a:cubicBezTo>
                    <a:pt x="13643" y="6095"/>
                    <a:pt x="13431" y="5476"/>
                    <a:pt x="13329" y="4847"/>
                  </a:cubicBezTo>
                  <a:lnTo>
                    <a:pt x="14325" y="3524"/>
                  </a:lnTo>
                  <a:lnTo>
                    <a:pt x="14325" y="1808"/>
                  </a:lnTo>
                  <a:lnTo>
                    <a:pt x="13019" y="321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32" name="ïṩḻîḑê"/>
            <p:cNvSpPr/>
            <p:nvPr/>
          </p:nvSpPr>
          <p:spPr>
            <a:xfrm>
              <a:off x="11294" y="6082"/>
              <a:ext cx="14" cy="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518" y="240"/>
                  </a:moveTo>
                  <a:lnTo>
                    <a:pt x="21579" y="0"/>
                  </a:lnTo>
                  <a:lnTo>
                    <a:pt x="21600" y="11228"/>
                  </a:lnTo>
                  <a:lnTo>
                    <a:pt x="15549" y="21600"/>
                  </a:lnTo>
                  <a:lnTo>
                    <a:pt x="2290" y="19891"/>
                  </a:lnTo>
                  <a:lnTo>
                    <a:pt x="0" y="10674"/>
                  </a:lnTo>
                  <a:lnTo>
                    <a:pt x="7518" y="24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33" name="îṥļíde"/>
            <p:cNvSpPr/>
            <p:nvPr/>
          </p:nvSpPr>
          <p:spPr>
            <a:xfrm>
              <a:off x="11264" y="5781"/>
              <a:ext cx="88" cy="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66" y="0"/>
                  </a:moveTo>
                  <a:lnTo>
                    <a:pt x="5698" y="3526"/>
                  </a:lnTo>
                  <a:lnTo>
                    <a:pt x="8576" y="7970"/>
                  </a:lnTo>
                  <a:lnTo>
                    <a:pt x="9046" y="10950"/>
                  </a:lnTo>
                  <a:lnTo>
                    <a:pt x="12812" y="12581"/>
                  </a:lnTo>
                  <a:lnTo>
                    <a:pt x="16578" y="14974"/>
                  </a:lnTo>
                  <a:lnTo>
                    <a:pt x="21600" y="18247"/>
                  </a:lnTo>
                  <a:lnTo>
                    <a:pt x="21286" y="21600"/>
                  </a:lnTo>
                  <a:lnTo>
                    <a:pt x="18775" y="21264"/>
                  </a:lnTo>
                  <a:lnTo>
                    <a:pt x="14754" y="16779"/>
                  </a:lnTo>
                  <a:lnTo>
                    <a:pt x="12093" y="15393"/>
                  </a:lnTo>
                  <a:cubicBezTo>
                    <a:pt x="11092" y="15033"/>
                    <a:pt x="10116" y="14628"/>
                    <a:pt x="9170" y="14182"/>
                  </a:cubicBezTo>
                  <a:cubicBezTo>
                    <a:pt x="8123" y="13687"/>
                    <a:pt x="7114" y="13142"/>
                    <a:pt x="6149" y="12550"/>
                  </a:cubicBezTo>
                  <a:lnTo>
                    <a:pt x="5208" y="9024"/>
                  </a:lnTo>
                  <a:lnTo>
                    <a:pt x="3272" y="6968"/>
                  </a:lnTo>
                  <a:lnTo>
                    <a:pt x="467" y="3584"/>
                  </a:lnTo>
                  <a:lnTo>
                    <a:pt x="0" y="1873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34" name="ïṣlíḍé"/>
            <p:cNvSpPr/>
            <p:nvPr/>
          </p:nvSpPr>
          <p:spPr>
            <a:xfrm>
              <a:off x="11388" y="5661"/>
              <a:ext cx="32" cy="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84" y="0"/>
                  </a:moveTo>
                  <a:lnTo>
                    <a:pt x="0" y="6366"/>
                  </a:lnTo>
                  <a:lnTo>
                    <a:pt x="4998" y="11561"/>
                  </a:lnTo>
                  <a:lnTo>
                    <a:pt x="9054" y="12853"/>
                  </a:lnTo>
                  <a:lnTo>
                    <a:pt x="11974" y="16462"/>
                  </a:lnTo>
                  <a:lnTo>
                    <a:pt x="18532" y="21600"/>
                  </a:lnTo>
                  <a:lnTo>
                    <a:pt x="21600" y="18003"/>
                  </a:lnTo>
                  <a:lnTo>
                    <a:pt x="19408" y="13360"/>
                  </a:lnTo>
                  <a:lnTo>
                    <a:pt x="14184" y="10517"/>
                  </a:lnTo>
                  <a:lnTo>
                    <a:pt x="9965" y="6822"/>
                  </a:lnTo>
                  <a:lnTo>
                    <a:pt x="9528" y="3503"/>
                  </a:lnTo>
                  <a:lnTo>
                    <a:pt x="4384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35" name="íşļiḓê"/>
            <p:cNvSpPr/>
            <p:nvPr/>
          </p:nvSpPr>
          <p:spPr>
            <a:xfrm>
              <a:off x="11064" y="5362"/>
              <a:ext cx="38" cy="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35" y="0"/>
                  </a:moveTo>
                  <a:lnTo>
                    <a:pt x="8612" y="423"/>
                  </a:lnTo>
                  <a:lnTo>
                    <a:pt x="9548" y="10168"/>
                  </a:lnTo>
                  <a:lnTo>
                    <a:pt x="15069" y="14477"/>
                  </a:lnTo>
                  <a:lnTo>
                    <a:pt x="21600" y="16858"/>
                  </a:lnTo>
                  <a:lnTo>
                    <a:pt x="19199" y="21600"/>
                  </a:lnTo>
                  <a:lnTo>
                    <a:pt x="11398" y="20763"/>
                  </a:lnTo>
                  <a:lnTo>
                    <a:pt x="5755" y="17207"/>
                  </a:lnTo>
                  <a:lnTo>
                    <a:pt x="9" y="12157"/>
                  </a:lnTo>
                  <a:lnTo>
                    <a:pt x="0" y="6578"/>
                  </a:lnTo>
                  <a:lnTo>
                    <a:pt x="4335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36" name="íśľïḓe"/>
            <p:cNvSpPr/>
            <p:nvPr/>
          </p:nvSpPr>
          <p:spPr>
            <a:xfrm>
              <a:off x="11115" y="5404"/>
              <a:ext cx="38" cy="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085" y="0"/>
                  </a:moveTo>
                  <a:lnTo>
                    <a:pt x="17293" y="9046"/>
                  </a:lnTo>
                  <a:lnTo>
                    <a:pt x="21600" y="14848"/>
                  </a:lnTo>
                  <a:lnTo>
                    <a:pt x="21013" y="21600"/>
                  </a:lnTo>
                  <a:lnTo>
                    <a:pt x="12837" y="18854"/>
                  </a:lnTo>
                  <a:lnTo>
                    <a:pt x="5986" y="12225"/>
                  </a:lnTo>
                  <a:lnTo>
                    <a:pt x="0" y="7390"/>
                  </a:lnTo>
                  <a:lnTo>
                    <a:pt x="7085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37" name="iṧlíḍè"/>
            <p:cNvSpPr/>
            <p:nvPr/>
          </p:nvSpPr>
          <p:spPr>
            <a:xfrm>
              <a:off x="11131" y="5449"/>
              <a:ext cx="31" cy="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99" y="0"/>
                  </a:moveTo>
                  <a:lnTo>
                    <a:pt x="12290" y="1855"/>
                  </a:lnTo>
                  <a:lnTo>
                    <a:pt x="12799" y="9871"/>
                  </a:lnTo>
                  <a:lnTo>
                    <a:pt x="15725" y="15036"/>
                  </a:lnTo>
                  <a:lnTo>
                    <a:pt x="21600" y="16577"/>
                  </a:lnTo>
                  <a:lnTo>
                    <a:pt x="18230" y="21600"/>
                  </a:lnTo>
                  <a:lnTo>
                    <a:pt x="12781" y="19919"/>
                  </a:lnTo>
                  <a:cubicBezTo>
                    <a:pt x="10763" y="19240"/>
                    <a:pt x="9023" y="17972"/>
                    <a:pt x="7808" y="16297"/>
                  </a:cubicBezTo>
                  <a:cubicBezTo>
                    <a:pt x="6475" y="14458"/>
                    <a:pt x="5850" y="12237"/>
                    <a:pt x="6040" y="10011"/>
                  </a:cubicBezTo>
                  <a:lnTo>
                    <a:pt x="0" y="5671"/>
                  </a:lnTo>
                  <a:lnTo>
                    <a:pt x="6399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38" name="îşľîdê"/>
            <p:cNvSpPr/>
            <p:nvPr/>
          </p:nvSpPr>
          <p:spPr>
            <a:xfrm>
              <a:off x="11170" y="5434"/>
              <a:ext cx="39" cy="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05" y="0"/>
                  </a:moveTo>
                  <a:lnTo>
                    <a:pt x="8950" y="5326"/>
                  </a:lnTo>
                  <a:lnTo>
                    <a:pt x="16429" y="10105"/>
                  </a:lnTo>
                  <a:lnTo>
                    <a:pt x="21247" y="15787"/>
                  </a:lnTo>
                  <a:lnTo>
                    <a:pt x="21600" y="21227"/>
                  </a:lnTo>
                  <a:lnTo>
                    <a:pt x="14814" y="21600"/>
                  </a:lnTo>
                  <a:lnTo>
                    <a:pt x="10715" y="19268"/>
                  </a:lnTo>
                  <a:lnTo>
                    <a:pt x="6249" y="13959"/>
                  </a:lnTo>
                  <a:lnTo>
                    <a:pt x="3576" y="9700"/>
                  </a:lnTo>
                  <a:lnTo>
                    <a:pt x="25" y="6121"/>
                  </a:lnTo>
                  <a:lnTo>
                    <a:pt x="0" y="1589"/>
                  </a:lnTo>
                  <a:lnTo>
                    <a:pt x="4105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39" name="ïş1ïḑè"/>
            <p:cNvSpPr/>
            <p:nvPr/>
          </p:nvSpPr>
          <p:spPr>
            <a:xfrm>
              <a:off x="11191" y="5489"/>
              <a:ext cx="32" cy="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9" y="530"/>
                  </a:moveTo>
                  <a:lnTo>
                    <a:pt x="13099" y="8995"/>
                  </a:lnTo>
                  <a:lnTo>
                    <a:pt x="21600" y="8519"/>
                  </a:lnTo>
                  <a:lnTo>
                    <a:pt x="21600" y="17555"/>
                  </a:lnTo>
                  <a:lnTo>
                    <a:pt x="15901" y="21600"/>
                  </a:lnTo>
                  <a:lnTo>
                    <a:pt x="8481" y="18211"/>
                  </a:lnTo>
                  <a:lnTo>
                    <a:pt x="1799" y="7978"/>
                  </a:lnTo>
                  <a:lnTo>
                    <a:pt x="0" y="0"/>
                  </a:lnTo>
                  <a:lnTo>
                    <a:pt x="8649" y="53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40" name="îŝḷíďè"/>
            <p:cNvSpPr/>
            <p:nvPr/>
          </p:nvSpPr>
          <p:spPr>
            <a:xfrm>
              <a:off x="11228" y="5460"/>
              <a:ext cx="23" cy="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03" y="0"/>
                  </a:moveTo>
                  <a:lnTo>
                    <a:pt x="0" y="4749"/>
                  </a:lnTo>
                  <a:lnTo>
                    <a:pt x="263" y="12857"/>
                  </a:lnTo>
                  <a:lnTo>
                    <a:pt x="8018" y="13953"/>
                  </a:lnTo>
                  <a:lnTo>
                    <a:pt x="8018" y="17984"/>
                  </a:lnTo>
                  <a:lnTo>
                    <a:pt x="13422" y="21600"/>
                  </a:lnTo>
                  <a:lnTo>
                    <a:pt x="21600" y="17064"/>
                  </a:lnTo>
                  <a:lnTo>
                    <a:pt x="14422" y="12038"/>
                  </a:lnTo>
                  <a:lnTo>
                    <a:pt x="7443" y="8221"/>
                  </a:lnTo>
                  <a:lnTo>
                    <a:pt x="4203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41" name="iṧḷiḋè"/>
            <p:cNvSpPr/>
            <p:nvPr/>
          </p:nvSpPr>
          <p:spPr>
            <a:xfrm>
              <a:off x="11241" y="5521"/>
              <a:ext cx="21" cy="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703" y="9868"/>
                  </a:lnTo>
                  <a:lnTo>
                    <a:pt x="12853" y="21600"/>
                  </a:lnTo>
                  <a:lnTo>
                    <a:pt x="21600" y="16680"/>
                  </a:lnTo>
                  <a:lnTo>
                    <a:pt x="12403" y="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42" name="íşḻídè"/>
            <p:cNvSpPr/>
            <p:nvPr/>
          </p:nvSpPr>
          <p:spPr>
            <a:xfrm>
              <a:off x="10975" y="5275"/>
              <a:ext cx="73" cy="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" y="0"/>
                  </a:moveTo>
                  <a:lnTo>
                    <a:pt x="0" y="2479"/>
                  </a:lnTo>
                  <a:lnTo>
                    <a:pt x="4688" y="4518"/>
                  </a:lnTo>
                  <a:lnTo>
                    <a:pt x="9042" y="7739"/>
                  </a:lnTo>
                  <a:lnTo>
                    <a:pt x="12639" y="11175"/>
                  </a:lnTo>
                  <a:lnTo>
                    <a:pt x="16173" y="15327"/>
                  </a:lnTo>
                  <a:lnTo>
                    <a:pt x="17687" y="21385"/>
                  </a:lnTo>
                  <a:lnTo>
                    <a:pt x="21600" y="21600"/>
                  </a:lnTo>
                  <a:lnTo>
                    <a:pt x="19336" y="12589"/>
                  </a:lnTo>
                  <a:lnTo>
                    <a:pt x="12733" y="8079"/>
                  </a:lnTo>
                  <a:lnTo>
                    <a:pt x="7069" y="2791"/>
                  </a:lnTo>
                  <a:lnTo>
                    <a:pt x="3732" y="804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43" name="ïṩlïďé"/>
            <p:cNvSpPr/>
            <p:nvPr/>
          </p:nvSpPr>
          <p:spPr>
            <a:xfrm>
              <a:off x="10925" y="5323"/>
              <a:ext cx="97" cy="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234" y="5118"/>
                  </a:moveTo>
                  <a:lnTo>
                    <a:pt x="15276" y="8929"/>
                  </a:lnTo>
                  <a:lnTo>
                    <a:pt x="12042" y="12689"/>
                  </a:lnTo>
                  <a:lnTo>
                    <a:pt x="9529" y="13918"/>
                  </a:lnTo>
                  <a:lnTo>
                    <a:pt x="6129" y="13388"/>
                  </a:lnTo>
                  <a:lnTo>
                    <a:pt x="4458" y="14970"/>
                  </a:lnTo>
                  <a:lnTo>
                    <a:pt x="2410" y="14970"/>
                  </a:lnTo>
                  <a:lnTo>
                    <a:pt x="0" y="15500"/>
                  </a:lnTo>
                  <a:lnTo>
                    <a:pt x="1862" y="17604"/>
                  </a:lnTo>
                  <a:lnTo>
                    <a:pt x="4420" y="17781"/>
                  </a:lnTo>
                  <a:lnTo>
                    <a:pt x="6466" y="21431"/>
                  </a:lnTo>
                  <a:lnTo>
                    <a:pt x="8263" y="21600"/>
                  </a:lnTo>
                  <a:lnTo>
                    <a:pt x="9828" y="19488"/>
                  </a:lnTo>
                  <a:lnTo>
                    <a:pt x="11671" y="17906"/>
                  </a:lnTo>
                  <a:lnTo>
                    <a:pt x="15657" y="16508"/>
                  </a:lnTo>
                  <a:lnTo>
                    <a:pt x="18364" y="13167"/>
                  </a:lnTo>
                  <a:lnTo>
                    <a:pt x="19934" y="9988"/>
                  </a:lnTo>
                  <a:lnTo>
                    <a:pt x="21457" y="7288"/>
                  </a:lnTo>
                  <a:lnTo>
                    <a:pt x="21600" y="3285"/>
                  </a:lnTo>
                  <a:lnTo>
                    <a:pt x="19702" y="0"/>
                  </a:lnTo>
                  <a:lnTo>
                    <a:pt x="19131" y="2158"/>
                  </a:lnTo>
                  <a:lnTo>
                    <a:pt x="18234" y="5118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44" name="iṧḻîḋê"/>
            <p:cNvSpPr/>
            <p:nvPr/>
          </p:nvSpPr>
          <p:spPr>
            <a:xfrm>
              <a:off x="10428" y="5211"/>
              <a:ext cx="554" cy="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9" y="1069"/>
                  </a:moveTo>
                  <a:lnTo>
                    <a:pt x="1040" y="903"/>
                  </a:lnTo>
                  <a:lnTo>
                    <a:pt x="1266" y="12"/>
                  </a:lnTo>
                  <a:lnTo>
                    <a:pt x="2016" y="0"/>
                  </a:lnTo>
                  <a:lnTo>
                    <a:pt x="2684" y="12"/>
                  </a:lnTo>
                  <a:lnTo>
                    <a:pt x="2808" y="1131"/>
                  </a:lnTo>
                  <a:lnTo>
                    <a:pt x="3150" y="1972"/>
                  </a:lnTo>
                  <a:lnTo>
                    <a:pt x="3342" y="2473"/>
                  </a:lnTo>
                  <a:lnTo>
                    <a:pt x="3192" y="3510"/>
                  </a:lnTo>
                  <a:lnTo>
                    <a:pt x="3218" y="4141"/>
                  </a:lnTo>
                  <a:lnTo>
                    <a:pt x="3692" y="4939"/>
                  </a:lnTo>
                  <a:lnTo>
                    <a:pt x="4067" y="5627"/>
                  </a:lnTo>
                  <a:lnTo>
                    <a:pt x="4526" y="6342"/>
                  </a:lnTo>
                  <a:cubicBezTo>
                    <a:pt x="4633" y="6179"/>
                    <a:pt x="4728" y="5996"/>
                    <a:pt x="4809" y="5795"/>
                  </a:cubicBezTo>
                  <a:cubicBezTo>
                    <a:pt x="4941" y="5469"/>
                    <a:pt x="5034" y="5102"/>
                    <a:pt x="5083" y="4716"/>
                  </a:cubicBezTo>
                  <a:lnTo>
                    <a:pt x="5451" y="4478"/>
                  </a:lnTo>
                  <a:lnTo>
                    <a:pt x="6119" y="3931"/>
                  </a:lnTo>
                  <a:lnTo>
                    <a:pt x="6668" y="3385"/>
                  </a:lnTo>
                  <a:lnTo>
                    <a:pt x="7068" y="2838"/>
                  </a:lnTo>
                  <a:lnTo>
                    <a:pt x="7444" y="2122"/>
                  </a:lnTo>
                  <a:lnTo>
                    <a:pt x="8137" y="2122"/>
                  </a:lnTo>
                  <a:cubicBezTo>
                    <a:pt x="8213" y="2262"/>
                    <a:pt x="8288" y="2402"/>
                    <a:pt x="8362" y="2543"/>
                  </a:cubicBezTo>
                  <a:cubicBezTo>
                    <a:pt x="8481" y="2766"/>
                    <a:pt x="8597" y="2991"/>
                    <a:pt x="8713" y="3217"/>
                  </a:cubicBezTo>
                  <a:lnTo>
                    <a:pt x="9356" y="3708"/>
                  </a:lnTo>
                  <a:lnTo>
                    <a:pt x="10017" y="3953"/>
                  </a:lnTo>
                  <a:lnTo>
                    <a:pt x="10667" y="4583"/>
                  </a:lnTo>
                  <a:lnTo>
                    <a:pt x="11719" y="5004"/>
                  </a:lnTo>
                  <a:lnTo>
                    <a:pt x="12420" y="5579"/>
                  </a:lnTo>
                  <a:lnTo>
                    <a:pt x="13814" y="6239"/>
                  </a:lnTo>
                  <a:lnTo>
                    <a:pt x="14716" y="7388"/>
                  </a:lnTo>
                  <a:lnTo>
                    <a:pt x="15776" y="8749"/>
                  </a:lnTo>
                  <a:lnTo>
                    <a:pt x="16728" y="9464"/>
                  </a:lnTo>
                  <a:lnTo>
                    <a:pt x="17354" y="9911"/>
                  </a:lnTo>
                  <a:lnTo>
                    <a:pt x="17855" y="11325"/>
                  </a:lnTo>
                  <a:lnTo>
                    <a:pt x="18106" y="12349"/>
                  </a:lnTo>
                  <a:lnTo>
                    <a:pt x="17539" y="12799"/>
                  </a:lnTo>
                  <a:lnTo>
                    <a:pt x="17349" y="13484"/>
                  </a:lnTo>
                  <a:lnTo>
                    <a:pt x="17608" y="14382"/>
                  </a:lnTo>
                  <a:lnTo>
                    <a:pt x="18326" y="15070"/>
                  </a:lnTo>
                  <a:lnTo>
                    <a:pt x="18350" y="15982"/>
                  </a:lnTo>
                  <a:lnTo>
                    <a:pt x="18350" y="16933"/>
                  </a:lnTo>
                  <a:lnTo>
                    <a:pt x="18733" y="17701"/>
                  </a:lnTo>
                  <a:lnTo>
                    <a:pt x="19484" y="18246"/>
                  </a:lnTo>
                  <a:lnTo>
                    <a:pt x="20127" y="18373"/>
                  </a:lnTo>
                  <a:lnTo>
                    <a:pt x="20650" y="19209"/>
                  </a:lnTo>
                  <a:lnTo>
                    <a:pt x="21276" y="20051"/>
                  </a:lnTo>
                  <a:lnTo>
                    <a:pt x="21600" y="21054"/>
                  </a:lnTo>
                  <a:lnTo>
                    <a:pt x="21500" y="21600"/>
                  </a:lnTo>
                  <a:lnTo>
                    <a:pt x="20623" y="21026"/>
                  </a:lnTo>
                  <a:lnTo>
                    <a:pt x="20131" y="20705"/>
                  </a:lnTo>
                  <a:lnTo>
                    <a:pt x="19072" y="20663"/>
                  </a:lnTo>
                  <a:lnTo>
                    <a:pt x="18170" y="20158"/>
                  </a:lnTo>
                  <a:lnTo>
                    <a:pt x="17728" y="19485"/>
                  </a:lnTo>
                  <a:lnTo>
                    <a:pt x="17478" y="18967"/>
                  </a:lnTo>
                  <a:lnTo>
                    <a:pt x="17228" y="17746"/>
                  </a:lnTo>
                  <a:lnTo>
                    <a:pt x="16877" y="16708"/>
                  </a:lnTo>
                  <a:lnTo>
                    <a:pt x="16402" y="15951"/>
                  </a:lnTo>
                  <a:lnTo>
                    <a:pt x="15525" y="14954"/>
                  </a:lnTo>
                  <a:lnTo>
                    <a:pt x="14876" y="14284"/>
                  </a:lnTo>
                  <a:lnTo>
                    <a:pt x="14242" y="14284"/>
                  </a:lnTo>
                  <a:lnTo>
                    <a:pt x="13699" y="15489"/>
                  </a:lnTo>
                  <a:cubicBezTo>
                    <a:pt x="13655" y="15662"/>
                    <a:pt x="13604" y="15830"/>
                    <a:pt x="13549" y="15993"/>
                  </a:cubicBezTo>
                  <a:cubicBezTo>
                    <a:pt x="13430" y="16338"/>
                    <a:pt x="13287" y="16658"/>
                    <a:pt x="13123" y="16945"/>
                  </a:cubicBezTo>
                  <a:lnTo>
                    <a:pt x="12398" y="17785"/>
                  </a:lnTo>
                  <a:lnTo>
                    <a:pt x="11380" y="17196"/>
                  </a:lnTo>
                  <a:lnTo>
                    <a:pt x="10929" y="17070"/>
                  </a:lnTo>
                  <a:cubicBezTo>
                    <a:pt x="10778" y="17231"/>
                    <a:pt x="10588" y="17247"/>
                    <a:pt x="10429" y="17112"/>
                  </a:cubicBezTo>
                  <a:cubicBezTo>
                    <a:pt x="10275" y="16981"/>
                    <a:pt x="10172" y="16728"/>
                    <a:pt x="10154" y="16440"/>
                  </a:cubicBezTo>
                  <a:lnTo>
                    <a:pt x="9620" y="15752"/>
                  </a:lnTo>
                  <a:lnTo>
                    <a:pt x="9169" y="15416"/>
                  </a:lnTo>
                  <a:lnTo>
                    <a:pt x="8374" y="15500"/>
                  </a:lnTo>
                  <a:lnTo>
                    <a:pt x="7783" y="15624"/>
                  </a:lnTo>
                  <a:lnTo>
                    <a:pt x="7609" y="15133"/>
                  </a:lnTo>
                  <a:lnTo>
                    <a:pt x="7084" y="15175"/>
                  </a:lnTo>
                  <a:lnTo>
                    <a:pt x="7283" y="14463"/>
                  </a:lnTo>
                  <a:lnTo>
                    <a:pt x="7684" y="14295"/>
                  </a:lnTo>
                  <a:lnTo>
                    <a:pt x="8067" y="13793"/>
                  </a:lnTo>
                  <a:lnTo>
                    <a:pt x="8425" y="13260"/>
                  </a:lnTo>
                  <a:lnTo>
                    <a:pt x="8424" y="12101"/>
                  </a:lnTo>
                  <a:lnTo>
                    <a:pt x="7998" y="10796"/>
                  </a:lnTo>
                  <a:cubicBezTo>
                    <a:pt x="7914" y="10491"/>
                    <a:pt x="7805" y="10208"/>
                    <a:pt x="7672" y="9955"/>
                  </a:cubicBezTo>
                  <a:cubicBezTo>
                    <a:pt x="7487" y="9602"/>
                    <a:pt x="7262" y="9316"/>
                    <a:pt x="7013" y="9100"/>
                  </a:cubicBezTo>
                  <a:cubicBezTo>
                    <a:pt x="6627" y="8764"/>
                    <a:pt x="6195" y="8604"/>
                    <a:pt x="5760" y="8637"/>
                  </a:cubicBezTo>
                  <a:lnTo>
                    <a:pt x="5460" y="7993"/>
                  </a:lnTo>
                  <a:lnTo>
                    <a:pt x="4992" y="7628"/>
                  </a:lnTo>
                  <a:lnTo>
                    <a:pt x="4219" y="6874"/>
                  </a:lnTo>
                  <a:cubicBezTo>
                    <a:pt x="4009" y="6592"/>
                    <a:pt x="3763" y="6395"/>
                    <a:pt x="3501" y="6299"/>
                  </a:cubicBezTo>
                  <a:cubicBezTo>
                    <a:pt x="3254" y="6207"/>
                    <a:pt x="2997" y="6207"/>
                    <a:pt x="2750" y="6299"/>
                  </a:cubicBezTo>
                  <a:lnTo>
                    <a:pt x="2183" y="6425"/>
                  </a:lnTo>
                  <a:lnTo>
                    <a:pt x="1674" y="5792"/>
                  </a:lnTo>
                  <a:lnTo>
                    <a:pt x="1674" y="4994"/>
                  </a:lnTo>
                  <a:lnTo>
                    <a:pt x="2200" y="4420"/>
                  </a:lnTo>
                  <a:lnTo>
                    <a:pt x="2400" y="3664"/>
                  </a:lnTo>
                  <a:lnTo>
                    <a:pt x="2125" y="3120"/>
                  </a:lnTo>
                  <a:lnTo>
                    <a:pt x="1524" y="2615"/>
                  </a:lnTo>
                  <a:lnTo>
                    <a:pt x="566" y="2138"/>
                  </a:lnTo>
                  <a:lnTo>
                    <a:pt x="0" y="1619"/>
                  </a:lnTo>
                  <a:lnTo>
                    <a:pt x="54" y="1017"/>
                  </a:lnTo>
                  <a:lnTo>
                    <a:pt x="339" y="1069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42500" lnSpcReduction="20000"/>
            </a:bodyPr>
            <a:lstStyle/>
            <a:p>
              <a:pPr algn="ctr"/>
            </a:p>
          </p:txBody>
        </p:sp>
        <p:sp>
          <p:nvSpPr>
            <p:cNvPr id="145" name="îṥḷiḋê"/>
            <p:cNvSpPr/>
            <p:nvPr/>
          </p:nvSpPr>
          <p:spPr>
            <a:xfrm>
              <a:off x="10506" y="4944"/>
              <a:ext cx="15" cy="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34" y="0"/>
                  </a:moveTo>
                  <a:lnTo>
                    <a:pt x="0" y="3883"/>
                  </a:lnTo>
                  <a:lnTo>
                    <a:pt x="4598" y="21600"/>
                  </a:lnTo>
                  <a:lnTo>
                    <a:pt x="21600" y="15889"/>
                  </a:lnTo>
                  <a:lnTo>
                    <a:pt x="21600" y="4677"/>
                  </a:lnTo>
                  <a:lnTo>
                    <a:pt x="11034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47" name="íṧḻïḋé"/>
            <p:cNvSpPr/>
            <p:nvPr/>
          </p:nvSpPr>
          <p:spPr>
            <a:xfrm>
              <a:off x="10776" y="4678"/>
              <a:ext cx="14" cy="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7" y="0"/>
                  </a:moveTo>
                  <a:lnTo>
                    <a:pt x="2757" y="5238"/>
                  </a:lnTo>
                  <a:lnTo>
                    <a:pt x="0" y="18231"/>
                  </a:lnTo>
                  <a:lnTo>
                    <a:pt x="17487" y="21600"/>
                  </a:lnTo>
                  <a:lnTo>
                    <a:pt x="21600" y="12744"/>
                  </a:lnTo>
                  <a:lnTo>
                    <a:pt x="11547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48" name="ïṩḷide"/>
            <p:cNvSpPr/>
            <p:nvPr/>
          </p:nvSpPr>
          <p:spPr>
            <a:xfrm>
              <a:off x="10754" y="4743"/>
              <a:ext cx="15" cy="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52" y="0"/>
                  </a:moveTo>
                  <a:lnTo>
                    <a:pt x="0" y="4334"/>
                  </a:lnTo>
                  <a:lnTo>
                    <a:pt x="342" y="20725"/>
                  </a:lnTo>
                  <a:lnTo>
                    <a:pt x="18905" y="21600"/>
                  </a:lnTo>
                  <a:lnTo>
                    <a:pt x="21600" y="4465"/>
                  </a:lnTo>
                  <a:lnTo>
                    <a:pt x="5652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  <p:sp>
          <p:nvSpPr>
            <p:cNvPr id="149" name="iṡḷïďe"/>
            <p:cNvSpPr/>
            <p:nvPr/>
          </p:nvSpPr>
          <p:spPr>
            <a:xfrm>
              <a:off x="11179" y="4960"/>
              <a:ext cx="16" cy="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7350"/>
                  </a:lnTo>
                  <a:lnTo>
                    <a:pt x="7288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25400" cap="flat">
              <a:noFill/>
              <a:prstDash val="solid"/>
              <a:miter lim="400000"/>
            </a:ln>
            <a:effectLst/>
          </p:spPr>
          <p:txBody>
            <a:bodyPr wrap="square" lIns="91440" tIns="45720" rIns="91440" bIns="45720" anchor="ctr">
              <a:normAutofit fontScale="25000" lnSpcReduction="20000"/>
            </a:bodyPr>
            <a:lstStyle/>
            <a:p>
              <a:pPr algn="ctr"/>
            </a:p>
          </p:txBody>
        </p:sp>
      </p:grpSp>
      <p:grpSp>
        <p:nvGrpSpPr>
          <p:cNvPr id="150" name="ïṣḷiďè"/>
          <p:cNvGrpSpPr/>
          <p:nvPr/>
        </p:nvGrpSpPr>
        <p:grpSpPr>
          <a:xfrm rot="0">
            <a:off x="1917700" y="2174875"/>
            <a:ext cx="1220470" cy="332740"/>
            <a:chOff x="660400" y="1981200"/>
            <a:chExt cx="1462695" cy="395768"/>
          </a:xfrm>
        </p:grpSpPr>
        <p:sp>
          <p:nvSpPr>
            <p:cNvPr id="151" name="ïṧḻide"/>
            <p:cNvSpPr txBox="1"/>
            <p:nvPr/>
          </p:nvSpPr>
          <p:spPr bwMode="auto">
            <a:xfrm>
              <a:off x="932087" y="1981200"/>
              <a:ext cx="1191008" cy="39576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91440" tIns="45720" rIns="91440" bIns="45720" anchor="ctr" anchorCtr="0">
              <a:normAutofit fontScale="7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PowerBlade</a:t>
              </a:r>
              <a:endParaRPr lang="en-US" altLang="zh-CN" sz="1600" dirty="0"/>
            </a:p>
          </p:txBody>
        </p:sp>
        <p:sp>
          <p:nvSpPr>
            <p:cNvPr id="152" name="íṡļïḍé"/>
            <p:cNvSpPr/>
            <p:nvPr/>
          </p:nvSpPr>
          <p:spPr>
            <a:xfrm>
              <a:off x="660400" y="2050204"/>
              <a:ext cx="250206" cy="250206"/>
            </a:xfrm>
            <a:prstGeom prst="ellipse">
              <a:avLst/>
            </a:prstGeom>
            <a:solidFill>
              <a:srgbClr val="5B9BD5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325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3" name="ïšļîḋé"/>
          <p:cNvGrpSpPr/>
          <p:nvPr/>
        </p:nvGrpSpPr>
        <p:grpSpPr>
          <a:xfrm rot="0">
            <a:off x="1917700" y="2664460"/>
            <a:ext cx="1313815" cy="294005"/>
            <a:chOff x="660400" y="1981200"/>
            <a:chExt cx="1574566" cy="349696"/>
          </a:xfrm>
        </p:grpSpPr>
        <p:sp>
          <p:nvSpPr>
            <p:cNvPr id="154" name="îśḷïďè"/>
            <p:cNvSpPr txBox="1"/>
            <p:nvPr/>
          </p:nvSpPr>
          <p:spPr bwMode="auto">
            <a:xfrm>
              <a:off x="932087" y="1981200"/>
              <a:ext cx="1302879" cy="34969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91440" tIns="45720" rIns="91440" bIns="45720" anchor="ctr" anchorCtr="0">
              <a:normAutofit fontScale="8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EMF SLAM</a:t>
              </a:r>
              <a:endParaRPr lang="en-US" altLang="zh-CN" sz="1600" dirty="0"/>
            </a:p>
          </p:txBody>
        </p:sp>
        <p:sp>
          <p:nvSpPr>
            <p:cNvPr id="155" name="íšlïďè"/>
            <p:cNvSpPr/>
            <p:nvPr/>
          </p:nvSpPr>
          <p:spPr>
            <a:xfrm>
              <a:off x="660400" y="2050204"/>
              <a:ext cx="250206" cy="250206"/>
            </a:xfrm>
            <a:prstGeom prst="ellipse">
              <a:avLst/>
            </a:prstGeom>
            <a:solidFill>
              <a:srgbClr val="5B9BD5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325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6" name="iṩḷîdè"/>
          <p:cNvGrpSpPr/>
          <p:nvPr/>
        </p:nvGrpSpPr>
        <p:grpSpPr>
          <a:xfrm rot="0">
            <a:off x="1917700" y="3154045"/>
            <a:ext cx="1313815" cy="302260"/>
            <a:chOff x="660400" y="1981200"/>
            <a:chExt cx="1574566" cy="359514"/>
          </a:xfrm>
        </p:grpSpPr>
        <p:sp>
          <p:nvSpPr>
            <p:cNvPr id="157" name="ï$ḷîḓê"/>
            <p:cNvSpPr txBox="1"/>
            <p:nvPr/>
          </p:nvSpPr>
          <p:spPr bwMode="auto">
            <a:xfrm>
              <a:off x="932087" y="1981200"/>
              <a:ext cx="1302879" cy="35951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91440" tIns="45720" rIns="91440" bIns="45720" anchor="ctr" anchorCtr="0">
              <a:normAutofit fontScale="900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RoomRec</a:t>
              </a:r>
              <a:endParaRPr lang="en-US" altLang="zh-CN" sz="1600" dirty="0"/>
            </a:p>
          </p:txBody>
        </p:sp>
        <p:sp>
          <p:nvSpPr>
            <p:cNvPr id="158" name="ïšļíḋè"/>
            <p:cNvSpPr/>
            <p:nvPr/>
          </p:nvSpPr>
          <p:spPr>
            <a:xfrm>
              <a:off x="660400" y="2050204"/>
              <a:ext cx="250206" cy="250206"/>
            </a:xfrm>
            <a:prstGeom prst="ellipse">
              <a:avLst/>
            </a:prstGeom>
            <a:solidFill>
              <a:srgbClr val="5B9BD5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325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2" name="îşļïḓê"/>
          <p:cNvGrpSpPr/>
          <p:nvPr/>
        </p:nvGrpSpPr>
        <p:grpSpPr>
          <a:xfrm rot="0">
            <a:off x="1917700" y="3642995"/>
            <a:ext cx="1101725" cy="326390"/>
            <a:chOff x="660400" y="1981200"/>
            <a:chExt cx="1320383" cy="388215"/>
          </a:xfrm>
        </p:grpSpPr>
        <p:sp>
          <p:nvSpPr>
            <p:cNvPr id="163" name="i$ḷîḑê"/>
            <p:cNvSpPr txBox="1"/>
            <p:nvPr/>
          </p:nvSpPr>
          <p:spPr bwMode="auto">
            <a:xfrm>
              <a:off x="931972" y="1981200"/>
              <a:ext cx="1048811" cy="38821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91440" tIns="45720" rIns="91440" bIns="45720" anchor="ctr" anchorCtr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LoadEst</a:t>
              </a:r>
              <a:endParaRPr lang="en-US" altLang="zh-CN" sz="1600" dirty="0"/>
            </a:p>
          </p:txBody>
        </p:sp>
        <p:sp>
          <p:nvSpPr>
            <p:cNvPr id="164" name="ïş1iḍê"/>
            <p:cNvSpPr/>
            <p:nvPr/>
          </p:nvSpPr>
          <p:spPr>
            <a:xfrm>
              <a:off x="660400" y="2050204"/>
              <a:ext cx="250206" cy="250206"/>
            </a:xfrm>
            <a:prstGeom prst="ellipse">
              <a:avLst/>
            </a:prstGeom>
            <a:solidFill>
              <a:srgbClr val="5B9BD5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325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2" name="ís1îḓè"/>
          <p:cNvGrpSpPr/>
          <p:nvPr/>
        </p:nvGrpSpPr>
        <p:grpSpPr>
          <a:xfrm rot="0">
            <a:off x="9018905" y="2174875"/>
            <a:ext cx="1247775" cy="326390"/>
            <a:chOff x="10023481" y="1611892"/>
            <a:chExt cx="1495419" cy="388215"/>
          </a:xfrm>
        </p:grpSpPr>
        <p:sp>
          <p:nvSpPr>
            <p:cNvPr id="177" name="íSľîḍe"/>
            <p:cNvSpPr txBox="1"/>
            <p:nvPr/>
          </p:nvSpPr>
          <p:spPr bwMode="auto">
            <a:xfrm>
              <a:off x="10023481" y="1611892"/>
              <a:ext cx="1223732" cy="38821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91440" tIns="45720" rIns="91440" bIns="45720" anchor="ctr" anchorCtr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WSNsinks</a:t>
              </a:r>
              <a:endParaRPr lang="en-US" altLang="zh-CN" sz="1600" dirty="0"/>
            </a:p>
          </p:txBody>
        </p:sp>
        <p:sp>
          <p:nvSpPr>
            <p:cNvPr id="178" name="i$ḻîḍê"/>
            <p:cNvSpPr/>
            <p:nvPr/>
          </p:nvSpPr>
          <p:spPr>
            <a:xfrm>
              <a:off x="11268694" y="1680896"/>
              <a:ext cx="250206" cy="250206"/>
            </a:xfrm>
            <a:prstGeom prst="ellipse">
              <a:avLst/>
            </a:prstGeom>
            <a:solidFill>
              <a:srgbClr val="5B9BD5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325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1" name="íṥ1îḑe"/>
          <p:cNvGrpSpPr/>
          <p:nvPr/>
        </p:nvGrpSpPr>
        <p:grpSpPr>
          <a:xfrm rot="0">
            <a:off x="9164955" y="2664460"/>
            <a:ext cx="1101725" cy="326390"/>
            <a:chOff x="10198517" y="2194359"/>
            <a:chExt cx="1320383" cy="388215"/>
          </a:xfrm>
        </p:grpSpPr>
        <p:sp>
          <p:nvSpPr>
            <p:cNvPr id="175" name="îṧḷîďè"/>
            <p:cNvSpPr txBox="1"/>
            <p:nvPr/>
          </p:nvSpPr>
          <p:spPr bwMode="auto">
            <a:xfrm>
              <a:off x="10198517" y="2194359"/>
              <a:ext cx="1048811" cy="38821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91440" tIns="45720" rIns="91440" bIns="45720" anchor="ctr" anchorCtr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FogCom</a:t>
              </a:r>
              <a:endParaRPr lang="en-US" altLang="zh-CN" sz="1600" dirty="0"/>
            </a:p>
          </p:txBody>
        </p:sp>
        <p:sp>
          <p:nvSpPr>
            <p:cNvPr id="176" name="i$1íďê"/>
            <p:cNvSpPr/>
            <p:nvPr/>
          </p:nvSpPr>
          <p:spPr>
            <a:xfrm>
              <a:off x="11268694" y="2263363"/>
              <a:ext cx="250206" cy="250206"/>
            </a:xfrm>
            <a:prstGeom prst="ellipse">
              <a:avLst/>
            </a:prstGeom>
            <a:solidFill>
              <a:srgbClr val="5B9BD5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325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0" name="i$ľîḓê"/>
          <p:cNvGrpSpPr/>
          <p:nvPr/>
        </p:nvGrpSpPr>
        <p:grpSpPr>
          <a:xfrm rot="0">
            <a:off x="9018905" y="3154045"/>
            <a:ext cx="1247775" cy="350520"/>
            <a:chOff x="10023481" y="2776826"/>
            <a:chExt cx="1495419" cy="416916"/>
          </a:xfrm>
        </p:grpSpPr>
        <p:sp>
          <p:nvSpPr>
            <p:cNvPr id="173" name="îŝlíďe"/>
            <p:cNvSpPr txBox="1"/>
            <p:nvPr/>
          </p:nvSpPr>
          <p:spPr bwMode="auto">
            <a:xfrm>
              <a:off x="10023481" y="2776826"/>
              <a:ext cx="1223732" cy="41691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91440" tIns="45720" rIns="91440" bIns="45720" anchor="ctr" anchorCtr="0">
              <a:normAutofit fontScale="8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EdgeCloud</a:t>
              </a:r>
              <a:endParaRPr lang="en-US" altLang="zh-CN" sz="1600" dirty="0"/>
            </a:p>
          </p:txBody>
        </p:sp>
        <p:sp>
          <p:nvSpPr>
            <p:cNvPr id="174" name="iṧḻïḋé"/>
            <p:cNvSpPr/>
            <p:nvPr/>
          </p:nvSpPr>
          <p:spPr>
            <a:xfrm>
              <a:off x="11268694" y="2845830"/>
              <a:ext cx="250206" cy="250206"/>
            </a:xfrm>
            <a:prstGeom prst="ellipse">
              <a:avLst/>
            </a:prstGeom>
            <a:solidFill>
              <a:srgbClr val="5B9BD5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325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9" name="ïṡļiḑe"/>
          <p:cNvGrpSpPr/>
          <p:nvPr/>
        </p:nvGrpSpPr>
        <p:grpSpPr>
          <a:xfrm rot="0">
            <a:off x="9018905" y="4117340"/>
            <a:ext cx="1247140" cy="307340"/>
            <a:chOff x="10024242" y="3359293"/>
            <a:chExt cx="1494658" cy="365557"/>
          </a:xfrm>
        </p:grpSpPr>
        <p:sp>
          <p:nvSpPr>
            <p:cNvPr id="171" name="îṩľíḍê"/>
            <p:cNvSpPr txBox="1"/>
            <p:nvPr/>
          </p:nvSpPr>
          <p:spPr bwMode="auto">
            <a:xfrm>
              <a:off x="10024242" y="3359293"/>
              <a:ext cx="1222971" cy="36555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91440" tIns="45720" rIns="91440" bIns="45720" anchor="ctr" anchorCtr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SpinLight</a:t>
              </a:r>
              <a:endParaRPr lang="en-US" altLang="zh-CN" sz="1600" dirty="0"/>
            </a:p>
          </p:txBody>
        </p:sp>
        <p:sp>
          <p:nvSpPr>
            <p:cNvPr id="172" name="íṩḷïḋê"/>
            <p:cNvSpPr/>
            <p:nvPr/>
          </p:nvSpPr>
          <p:spPr>
            <a:xfrm>
              <a:off x="11268694" y="3428297"/>
              <a:ext cx="250206" cy="250206"/>
            </a:xfrm>
            <a:prstGeom prst="ellipse">
              <a:avLst/>
            </a:prstGeom>
            <a:solidFill>
              <a:srgbClr val="5B9BD5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325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85" name="直接连接符 184"/>
          <p:cNvCxnSpPr/>
          <p:nvPr/>
        </p:nvCxnSpPr>
        <p:spPr>
          <a:xfrm>
            <a:off x="1562735" y="4664710"/>
            <a:ext cx="9058910" cy="0"/>
          </a:xfrm>
          <a:prstGeom prst="line">
            <a:avLst/>
          </a:prstGeom>
          <a:ln w="19050" cap="rnd">
            <a:solidFill>
              <a:sysClr val="window" lastClr="FFFFFF">
                <a:lumMod val="75000"/>
              </a:sysClr>
            </a:solidFill>
            <a:round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sp>
        <p:nvSpPr>
          <p:cNvPr id="186" name="i$1îďe"/>
          <p:cNvSpPr txBox="1"/>
          <p:nvPr/>
        </p:nvSpPr>
        <p:spPr>
          <a:xfrm>
            <a:off x="1562735" y="4770120"/>
            <a:ext cx="9058910" cy="97218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r>
              <a:rPr lang="zh-CN" altLang="en-US" sz="1400" dirty="0"/>
              <a:t>涵盖了欧美、澳洲、新加坡和国内的</a:t>
            </a:r>
            <a:r>
              <a:rPr lang="en-US" altLang="zh-CN" sz="1400" dirty="0"/>
              <a:t>TOP</a:t>
            </a:r>
            <a:r>
              <a:rPr lang="zh-CN" altLang="en-US" sz="1400" dirty="0"/>
              <a:t>研究团队</a:t>
            </a:r>
            <a:r>
              <a:rPr lang="en-US" sz="1400" dirty="0"/>
              <a:t>.</a:t>
            </a:r>
            <a:endParaRPr lang="en-US" sz="1400" dirty="0"/>
          </a:p>
        </p:txBody>
      </p:sp>
      <p:sp>
        <p:nvSpPr>
          <p:cNvPr id="159" name="îşḷíďè"/>
          <p:cNvSpPr/>
          <p:nvPr/>
        </p:nvSpPr>
        <p:spPr>
          <a:xfrm>
            <a:off x="7561580" y="2719070"/>
            <a:ext cx="76200" cy="8255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5B9BD5"/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 sz="1350"/>
          </a:p>
        </p:txBody>
      </p:sp>
      <p:sp>
        <p:nvSpPr>
          <p:cNvPr id="160" name="îşḷíďè"/>
          <p:cNvSpPr/>
          <p:nvPr/>
        </p:nvSpPr>
        <p:spPr>
          <a:xfrm>
            <a:off x="7731760" y="2633345"/>
            <a:ext cx="76200" cy="8255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5B9BD5"/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 sz="1350"/>
          </a:p>
        </p:txBody>
      </p:sp>
      <p:sp>
        <p:nvSpPr>
          <p:cNvPr id="161" name="îşḷíďè"/>
          <p:cNvSpPr/>
          <p:nvPr/>
        </p:nvSpPr>
        <p:spPr>
          <a:xfrm>
            <a:off x="5817870" y="2346960"/>
            <a:ext cx="76200" cy="8255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5B9BD5"/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 sz="1350"/>
          </a:p>
        </p:txBody>
      </p:sp>
      <p:sp>
        <p:nvSpPr>
          <p:cNvPr id="166" name="îşḷíďè"/>
          <p:cNvSpPr/>
          <p:nvPr/>
        </p:nvSpPr>
        <p:spPr>
          <a:xfrm>
            <a:off x="5801995" y="2224405"/>
            <a:ext cx="76200" cy="8255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5B9BD5"/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 sz="1350"/>
          </a:p>
        </p:txBody>
      </p:sp>
      <p:sp>
        <p:nvSpPr>
          <p:cNvPr id="167" name="îşḷíďè"/>
          <p:cNvSpPr/>
          <p:nvPr/>
        </p:nvSpPr>
        <p:spPr>
          <a:xfrm>
            <a:off x="3855085" y="2574925"/>
            <a:ext cx="76200" cy="8255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5B9BD5"/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 sz="1350"/>
          </a:p>
        </p:txBody>
      </p:sp>
      <p:grpSp>
        <p:nvGrpSpPr>
          <p:cNvPr id="168" name="ïṡļiḑe"/>
          <p:cNvGrpSpPr/>
          <p:nvPr/>
        </p:nvGrpSpPr>
        <p:grpSpPr>
          <a:xfrm rot="0">
            <a:off x="9018905" y="3670935"/>
            <a:ext cx="1247140" cy="312420"/>
            <a:chOff x="10024242" y="3359293"/>
            <a:chExt cx="1494658" cy="371599"/>
          </a:xfrm>
        </p:grpSpPr>
        <p:sp>
          <p:nvSpPr>
            <p:cNvPr id="169" name="îṩľíḍê"/>
            <p:cNvSpPr txBox="1"/>
            <p:nvPr/>
          </p:nvSpPr>
          <p:spPr bwMode="auto">
            <a:xfrm>
              <a:off x="10024242" y="3359293"/>
              <a:ext cx="1222971" cy="37159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91440" tIns="45720" rIns="91440" bIns="45720" anchor="ctr" anchorCtr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HelloEdge</a:t>
              </a:r>
              <a:endParaRPr lang="en-US" altLang="zh-CN" sz="1600" dirty="0"/>
            </a:p>
          </p:txBody>
        </p:sp>
        <p:sp>
          <p:nvSpPr>
            <p:cNvPr id="170" name="íṩḷïḋê"/>
            <p:cNvSpPr/>
            <p:nvPr/>
          </p:nvSpPr>
          <p:spPr>
            <a:xfrm>
              <a:off x="11268694" y="3428297"/>
              <a:ext cx="250206" cy="250206"/>
            </a:xfrm>
            <a:prstGeom prst="ellipse">
              <a:avLst/>
            </a:prstGeom>
            <a:solidFill>
              <a:srgbClr val="5B9BD5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325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4" name="îşļïḓê"/>
          <p:cNvGrpSpPr/>
          <p:nvPr/>
        </p:nvGrpSpPr>
        <p:grpSpPr>
          <a:xfrm rot="0">
            <a:off x="1917700" y="4098290"/>
            <a:ext cx="1101725" cy="326390"/>
            <a:chOff x="660400" y="1981200"/>
            <a:chExt cx="1320383" cy="388215"/>
          </a:xfrm>
        </p:grpSpPr>
        <p:sp>
          <p:nvSpPr>
            <p:cNvPr id="187" name="i$ḷîḑê"/>
            <p:cNvSpPr txBox="1"/>
            <p:nvPr/>
          </p:nvSpPr>
          <p:spPr bwMode="auto">
            <a:xfrm>
              <a:off x="931972" y="1981200"/>
              <a:ext cx="1048811" cy="388215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91440" tIns="45720" rIns="91440" bIns="45720" anchor="ctr" anchorCtr="0">
              <a:normAutofit fontScale="9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Text" lastClr="000000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600" dirty="0"/>
                <a:t>NILM</a:t>
              </a:r>
              <a:endParaRPr lang="en-US" altLang="zh-CN" sz="1600" dirty="0"/>
            </a:p>
          </p:txBody>
        </p:sp>
        <p:sp>
          <p:nvSpPr>
            <p:cNvPr id="188" name="ïş1iḍê"/>
            <p:cNvSpPr/>
            <p:nvPr/>
          </p:nvSpPr>
          <p:spPr>
            <a:xfrm>
              <a:off x="660400" y="2050204"/>
              <a:ext cx="250206" cy="250206"/>
            </a:xfrm>
            <a:prstGeom prst="ellipse">
              <a:avLst/>
            </a:prstGeom>
            <a:solidFill>
              <a:srgbClr val="5B9BD5"/>
            </a:solidFill>
            <a:ln w="3175" cap="rnd">
              <a:noFill/>
              <a:prstDash val="solid"/>
              <a:round/>
            </a:ln>
            <a:effectLst/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 fontScale="32500" lnSpcReduction="20000"/>
            </a:bodyPr>
            <a:lstStyle/>
            <a:p>
              <a:pPr algn="ctr" defTabSz="914400"/>
              <a:endParaRPr lang="zh-CN" altLang="en-US" sz="2000" b="1" i="1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91" name="îşḷíďè"/>
          <p:cNvSpPr/>
          <p:nvPr/>
        </p:nvSpPr>
        <p:spPr>
          <a:xfrm>
            <a:off x="4366260" y="2488565"/>
            <a:ext cx="76200" cy="8255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5B9BD5"/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 sz="1350"/>
          </a:p>
        </p:txBody>
      </p:sp>
      <p:sp>
        <p:nvSpPr>
          <p:cNvPr id="192" name="îşḷíďè"/>
          <p:cNvSpPr/>
          <p:nvPr/>
        </p:nvSpPr>
        <p:spPr>
          <a:xfrm>
            <a:off x="7637780" y="3296285"/>
            <a:ext cx="76200" cy="8255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5B9BD5"/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 sz="1350"/>
          </a:p>
        </p:txBody>
      </p:sp>
      <p:sp>
        <p:nvSpPr>
          <p:cNvPr id="193" name="îşḷíďè"/>
          <p:cNvSpPr/>
          <p:nvPr/>
        </p:nvSpPr>
        <p:spPr>
          <a:xfrm>
            <a:off x="8248015" y="3877310"/>
            <a:ext cx="76200" cy="8255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5B9BD5"/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 sz="1350"/>
          </a:p>
        </p:txBody>
      </p:sp>
      <p:sp>
        <p:nvSpPr>
          <p:cNvPr id="194" name="îşḷíďè"/>
          <p:cNvSpPr/>
          <p:nvPr/>
        </p:nvSpPr>
        <p:spPr>
          <a:xfrm>
            <a:off x="7561580" y="3275965"/>
            <a:ext cx="76200" cy="8255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5B9BD5"/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 sz="1350"/>
          </a:p>
        </p:txBody>
      </p:sp>
      <p:sp>
        <p:nvSpPr>
          <p:cNvPr id="195" name="îşḷíďè"/>
          <p:cNvSpPr/>
          <p:nvPr/>
        </p:nvSpPr>
        <p:spPr>
          <a:xfrm>
            <a:off x="4001135" y="2636520"/>
            <a:ext cx="76200" cy="82550"/>
          </a:xfrm>
          <a:prstGeom prst="ellipse">
            <a:avLst/>
          </a:prstGeom>
          <a:solidFill>
            <a:sysClr val="window" lastClr="FFFFFF"/>
          </a:solidFill>
          <a:ln w="28575">
            <a:solidFill>
              <a:srgbClr val="5B9BD5"/>
            </a:solidFill>
          </a:ln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anchor="ctr"/>
          <a:p>
            <a:pPr algn="ctr"/>
            <a:endParaRPr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bldLvl="0" animBg="1"/>
      <p:bldP spid="166" grpId="1" animBg="1"/>
      <p:bldP spid="161" grpId="0" bldLvl="0" animBg="1"/>
      <p:bldP spid="161" grpId="1" animBg="1"/>
      <p:bldP spid="160" grpId="0" bldLvl="0" animBg="1"/>
      <p:bldP spid="160" grpId="1" animBg="1"/>
      <p:bldP spid="194" grpId="0" bldLvl="0" animBg="1"/>
      <p:bldP spid="194" grpId="1" animBg="1"/>
      <p:bldP spid="192" grpId="0" bldLvl="0" animBg="1"/>
      <p:bldP spid="192" grpId="1" animBg="1"/>
      <p:bldP spid="193" grpId="0" bldLvl="0" animBg="1"/>
      <p:bldP spid="193" grpId="1" animBg="1"/>
      <p:bldP spid="191" grpId="0" bldLvl="0" animBg="1"/>
      <p:bldP spid="191" grpId="1" animBg="1"/>
      <p:bldP spid="195" grpId="0" bldLvl="0" animBg="1"/>
      <p:bldP spid="195" grpId="1" animBg="1"/>
      <p:bldP spid="167" grpId="0" bldLvl="0" animBg="1"/>
      <p:bldP spid="167" grpId="1" animBg="1"/>
      <p:bldP spid="186" grpId="0"/>
      <p:bldP spid="18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072" y="36602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文献分析分类与复现</a:t>
            </a: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139940" y="3601720"/>
            <a:ext cx="1308735" cy="1402080"/>
          </a:xfrm>
          <a:prstGeom prst="ellipse">
            <a:avLst/>
          </a:prstGeom>
        </p:spPr>
        <p:style>
          <a:lnRef idx="2">
            <a:srgbClr val="70AD47"/>
          </a:lnRef>
          <a:fillRef idx="1">
            <a:sysClr val="window" lastClr="FFFFFF"/>
          </a:fillRef>
          <a:effectRef idx="0">
            <a:srgbClr val="70AD47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031865" y="4282440"/>
            <a:ext cx="1308735" cy="1402080"/>
          </a:xfrm>
          <a:prstGeom prst="ellipse">
            <a:avLst/>
          </a:prstGeom>
        </p:spPr>
        <p:style>
          <a:lnRef idx="2">
            <a:srgbClr val="70AD47"/>
          </a:lnRef>
          <a:fillRef idx="1">
            <a:sysClr val="window" lastClr="FFFFFF"/>
          </a:fillRef>
          <a:effectRef idx="0">
            <a:srgbClr val="70AD47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892675" y="4879340"/>
            <a:ext cx="1308735" cy="1402080"/>
          </a:xfrm>
          <a:prstGeom prst="ellipse">
            <a:avLst/>
          </a:prstGeom>
        </p:spPr>
        <p:style>
          <a:lnRef idx="2">
            <a:srgbClr val="70AD47"/>
          </a:lnRef>
          <a:fillRef idx="1">
            <a:sysClr val="window" lastClr="FFFFFF"/>
          </a:fillRef>
          <a:effectRef idx="0">
            <a:srgbClr val="70AD47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109460" y="2324100"/>
            <a:ext cx="1308735" cy="1402080"/>
          </a:xfrm>
          <a:prstGeom prst="ellipse">
            <a:avLst/>
          </a:prstGeom>
        </p:spPr>
        <p:style>
          <a:lnRef idx="2">
            <a:srgbClr val="70AD47"/>
          </a:lnRef>
          <a:fillRef idx="1">
            <a:sysClr val="window" lastClr="FFFFFF"/>
          </a:fillRef>
          <a:effectRef idx="0">
            <a:srgbClr val="70AD47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893310" y="1057275"/>
            <a:ext cx="1308735" cy="1402080"/>
          </a:xfrm>
          <a:prstGeom prst="ellipse">
            <a:avLst/>
          </a:prstGeom>
        </p:spPr>
        <p:style>
          <a:lnRef idx="2">
            <a:srgbClr val="70AD47"/>
          </a:lnRef>
          <a:fillRef idx="1">
            <a:sysClr val="window" lastClr="FFFFFF"/>
          </a:fillRef>
          <a:effectRef idx="0">
            <a:srgbClr val="70AD47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/>
        </p:nvSpPr>
        <p:spPr>
          <a:xfrm>
            <a:off x="7981950" y="6349365"/>
            <a:ext cx="2175510" cy="3625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ysClr val="windowText" lastClr="000000">
                    <a:tint val="75000"/>
                  </a:sysClr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3429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6858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0287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3716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17145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0574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24003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27432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fld id="{5DD3DB80-B894-403A-B48E-6FDC1A72010E}" type="slidenum">
              <a:rPr lang="zh-CN" altLang="en-US" sz="675" smtClean="0"/>
            </a:fld>
            <a:endParaRPr lang="zh-CN" altLang="en-US" sz="675"/>
          </a:p>
        </p:txBody>
      </p:sp>
      <p:sp>
        <p:nvSpPr>
          <p:cNvPr id="15" name="ïṩḻïḋè"/>
          <p:cNvSpPr/>
          <p:nvPr/>
        </p:nvSpPr>
        <p:spPr>
          <a:xfrm>
            <a:off x="7110095" y="2459355"/>
            <a:ext cx="1308100" cy="1153160"/>
          </a:xfrm>
          <a:prstGeom prst="hexagon">
            <a:avLst/>
          </a:prstGeom>
          <a:solidFill>
            <a:srgbClr val="FFFF00"/>
          </a:solidFill>
        </p:spPr>
        <p:style>
          <a:lnRef idx="1">
            <a:srgbClr val="FFC000"/>
          </a:lnRef>
          <a:fillRef idx="2">
            <a:srgbClr val="FFC000"/>
          </a:fillRef>
          <a:effectRef idx="1">
            <a:srgbClr val="FFC000"/>
          </a:effectRef>
          <a:fontRef idx="minor">
            <a:sysClr val="windowText" lastClr="000000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lnSpcReduction="10000"/>
          </a:bodyPr>
          <a:lstStyle/>
          <a:p>
            <a:pPr lvl="0" algn="ctr">
              <a:buClrTx/>
              <a:buSzTx/>
              <a:buFontTx/>
            </a:pPr>
            <a:r>
              <a:rPr lang="zh-CN" altLang="en-US" sz="1500" b="1" dirty="0">
                <a:sym typeface="宋体" panose="02010600030101010101" pitchFamily="2" charset="-122"/>
              </a:rPr>
              <a:t>⑤</a:t>
            </a:r>
            <a:endParaRPr lang="zh-CN" altLang="en-US" sz="1500" b="1" dirty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zh-CN" altLang="en-US" sz="1500" b="1" dirty="0">
                <a:sym typeface="宋体" panose="02010600030101010101" pitchFamily="2" charset="-122"/>
              </a:rPr>
              <a:t>SpinLight</a:t>
            </a:r>
            <a:endParaRPr lang="zh-CN" altLang="en-US" sz="1500" b="1" dirty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zh-CN" altLang="en-US" sz="1500" b="1" dirty="0">
                <a:sym typeface="宋体" panose="02010600030101010101" pitchFamily="2" charset="-122"/>
              </a:rPr>
              <a:t>47/36</a:t>
            </a:r>
            <a:endParaRPr lang="zh-CN" altLang="en-US" sz="1500" b="1" dirty="0">
              <a:sym typeface="宋体" panose="02010600030101010101" pitchFamily="2" charset="-122"/>
            </a:endParaRPr>
          </a:p>
        </p:txBody>
      </p:sp>
      <p:sp>
        <p:nvSpPr>
          <p:cNvPr id="17" name="íŝḷïḋè"/>
          <p:cNvSpPr txBox="1"/>
          <p:nvPr/>
        </p:nvSpPr>
        <p:spPr>
          <a:xfrm>
            <a:off x="6022340" y="3129280"/>
            <a:ext cx="1308100" cy="1153160"/>
          </a:xfrm>
          <a:prstGeom prst="hexagon">
            <a:avLst/>
          </a:prstGeom>
          <a:solidFill>
            <a:srgbClr val="767171"/>
          </a:solidFill>
          <a:ln>
            <a:noFill/>
          </a:ln>
        </p:spPr>
        <p:txBody>
          <a:bodyPr wrap="square" lIns="68580" tIns="34290" rIns="68580" bIns="34290" anchor="ctr" anchorCtr="0">
            <a:normAutofit fontScale="87500"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WSNsink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48/17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islîdê"/>
          <p:cNvSpPr/>
          <p:nvPr/>
        </p:nvSpPr>
        <p:spPr>
          <a:xfrm>
            <a:off x="4893310" y="1174750"/>
            <a:ext cx="1308100" cy="1153160"/>
          </a:xfrm>
          <a:prstGeom prst="hexag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 lnSpcReduction="10000"/>
          </a:bodyPr>
          <a:lstStyle/>
          <a:p>
            <a:pPr lvl="0" algn="ctr">
              <a:buClrTx/>
              <a:buSzTx/>
              <a:buFontTx/>
            </a:pPr>
            <a:r>
              <a:rPr lang="zh-CN" altLang="en-US" sz="1500" b="1" dirty="0" smtClean="0">
                <a:sym typeface="宋体" panose="02010600030101010101" pitchFamily="2" charset="-122"/>
              </a:rPr>
              <a:t>④</a:t>
            </a:r>
            <a:endParaRPr lang="zh-CN" altLang="en-US" sz="1500" b="1" dirty="0" smtClean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zh-CN" altLang="en-US" sz="1500" b="1" dirty="0" smtClean="0">
                <a:sym typeface="宋体" panose="02010600030101010101" pitchFamily="2" charset="-122"/>
              </a:rPr>
              <a:t>HelloEdge</a:t>
            </a:r>
            <a:endParaRPr lang="zh-CN" altLang="en-US" sz="1500" b="1" dirty="0" smtClean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zh-CN" altLang="en-US" sz="1500" b="1" dirty="0" smtClean="0">
                <a:sym typeface="宋体" panose="02010600030101010101" pitchFamily="2" charset="-122"/>
              </a:rPr>
              <a:t>36/38</a:t>
            </a:r>
            <a:endParaRPr lang="zh-CN" altLang="en-US" sz="1500" b="1" dirty="0" smtClean="0">
              <a:sym typeface="宋体" panose="0201060003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68265" y="2900680"/>
            <a:ext cx="558165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b="1" dirty="0">
                <a:solidFill>
                  <a:sysClr val="window" lastClr="FFFFFF"/>
                </a:solidFill>
              </a:rPr>
              <a:t>传感</a:t>
            </a:r>
            <a:endParaRPr lang="zh-CN" altLang="en-US" sz="1350" b="1" dirty="0">
              <a:solidFill>
                <a:sysClr val="window" lastClr="FFFF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94245" y="1601470"/>
            <a:ext cx="558165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b="1" dirty="0">
                <a:solidFill>
                  <a:sysClr val="window" lastClr="FFFFFF"/>
                </a:solidFill>
              </a:rPr>
              <a:t>传感</a:t>
            </a:r>
            <a:endParaRPr lang="zh-CN" altLang="en-US" sz="1350" b="1" dirty="0">
              <a:solidFill>
                <a:sysClr val="window" lastClr="FFFFFF"/>
              </a:solidFill>
            </a:endParaRPr>
          </a:p>
        </p:txBody>
      </p:sp>
      <p:sp>
        <p:nvSpPr>
          <p:cNvPr id="22" name="ïṩḻïḋè"/>
          <p:cNvSpPr txBox="1"/>
          <p:nvPr/>
        </p:nvSpPr>
        <p:spPr>
          <a:xfrm>
            <a:off x="6031566" y="4395788"/>
            <a:ext cx="1308167" cy="1152963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⑩</a:t>
            </a:r>
            <a:endParaRPr lang="zh-CN" altLang="de-DE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宋体" panose="02010600030101010101" pitchFamily="2" charset="-122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NILM</a:t>
            </a:r>
            <a:endParaRPr lang="zh-CN" altLang="de-DE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宋体" panose="02010600030101010101" pitchFamily="2" charset="-122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3</a:t>
            </a: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0/22</a:t>
            </a:r>
            <a:endParaRPr lang="zh-CN" altLang="de-DE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宋体" panose="02010600030101010101" pitchFamily="2" charset="-122"/>
            </a:endParaRPr>
          </a:p>
        </p:txBody>
      </p:sp>
      <p:sp>
        <p:nvSpPr>
          <p:cNvPr id="23" name="islîdê"/>
          <p:cNvSpPr/>
          <p:nvPr/>
        </p:nvSpPr>
        <p:spPr>
          <a:xfrm>
            <a:off x="4893567" y="3726200"/>
            <a:ext cx="1308167" cy="1152963"/>
          </a:xfrm>
          <a:prstGeom prst="hexag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 lnSpcReduction="10000"/>
          </a:bodyPr>
          <a:lstStyle/>
          <a:p>
            <a:pPr lvl="0" algn="ctr">
              <a:buClrTx/>
              <a:buSzTx/>
              <a:buFontTx/>
            </a:pPr>
            <a:r>
              <a:rPr lang="zh-CN" altLang="en-US" sz="1500" b="1" dirty="0" smtClean="0">
                <a:sym typeface="宋体" panose="02010600030101010101" pitchFamily="2" charset="-122"/>
              </a:rPr>
              <a:t>②</a:t>
            </a:r>
            <a:endParaRPr lang="zh-CN" altLang="en-US" sz="1500" b="1" dirty="0" smtClean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zh-CN" altLang="en-US" sz="1500" b="1" dirty="0" smtClean="0">
                <a:sym typeface="宋体" panose="02010600030101010101" pitchFamily="2" charset="-122"/>
              </a:rPr>
              <a:t>汽车</a:t>
            </a:r>
            <a:r>
              <a:rPr lang="zh-CN" altLang="en-US" sz="1500" b="1" dirty="0" smtClean="0">
                <a:sym typeface="宋体" panose="02010600030101010101" pitchFamily="2" charset="-122"/>
              </a:rPr>
              <a:t>Fog Com</a:t>
            </a:r>
            <a:endParaRPr lang="zh-CN" altLang="en-US" sz="1500" b="1" dirty="0" smtClean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zh-CN" altLang="en-US" sz="1500" b="1" dirty="0" smtClean="0">
                <a:sym typeface="宋体" panose="02010600030101010101" pitchFamily="2" charset="-122"/>
              </a:rPr>
              <a:t>52/45</a:t>
            </a:r>
            <a:endParaRPr lang="zh-CN" altLang="en-US" sz="1500" b="1" dirty="0" smtClean="0">
              <a:sym typeface="宋体" panose="02010600030101010101" pitchFamily="2" charset="-122"/>
            </a:endParaRPr>
          </a:p>
        </p:txBody>
      </p:sp>
      <p:sp>
        <p:nvSpPr>
          <p:cNvPr id="24" name="íŝḷïḋè"/>
          <p:cNvSpPr/>
          <p:nvPr/>
        </p:nvSpPr>
        <p:spPr>
          <a:xfrm>
            <a:off x="5986158" y="1900416"/>
            <a:ext cx="1308167" cy="1152963"/>
          </a:xfrm>
          <a:prstGeom prst="hexagon">
            <a:avLst/>
          </a:prstGeom>
          <a:solidFill>
            <a:srgbClr val="FFFF00"/>
          </a:solidFill>
        </p:spPr>
        <p:style>
          <a:lnRef idx="1">
            <a:srgbClr val="FFC000"/>
          </a:lnRef>
          <a:fillRef idx="2">
            <a:srgbClr val="FFC000"/>
          </a:fillRef>
          <a:effectRef idx="1">
            <a:srgbClr val="FFC000"/>
          </a:effectRef>
          <a:fontRef idx="minor">
            <a:sysClr val="windowText" lastClr="000000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lnSpcReduction="10000"/>
          </a:bodyPr>
          <a:lstStyle/>
          <a:p>
            <a:pPr lvl="0" algn="ctr">
              <a:buClrTx/>
              <a:buSzTx/>
              <a:buFontTx/>
            </a:pPr>
            <a:r>
              <a:rPr lang="zh-CN" altLang="en-US" sz="1500" b="1" dirty="0">
                <a:sym typeface="宋体" panose="02010600030101010101" pitchFamily="2" charset="-122"/>
              </a:rPr>
              <a:t>⑦</a:t>
            </a:r>
            <a:endParaRPr lang="zh-CN" altLang="en-US" sz="1500" b="1" dirty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zh-CN" altLang="en-US" sz="1500" b="1" dirty="0">
                <a:sym typeface="宋体" panose="02010600030101010101" pitchFamily="2" charset="-122"/>
              </a:rPr>
              <a:t>EMF </a:t>
            </a:r>
            <a:r>
              <a:rPr lang="zh-CN" altLang="en-US" sz="1500" b="1" dirty="0">
                <a:sym typeface="宋体" panose="02010600030101010101" pitchFamily="2" charset="-122"/>
              </a:rPr>
              <a:t>SLAM</a:t>
            </a:r>
            <a:endParaRPr lang="zh-CN" altLang="en-US" sz="1500" b="1" dirty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en-US" altLang="zh-CN" sz="1500" b="1" dirty="0">
                <a:sym typeface="+mn-ea"/>
              </a:rPr>
              <a:t>5</a:t>
            </a:r>
            <a:r>
              <a:rPr lang="en-US" altLang="zh-CN" sz="1500" b="1" dirty="0">
                <a:sym typeface="+mn-ea"/>
              </a:rPr>
              <a:t>5/1</a:t>
            </a:r>
            <a:endParaRPr lang="en-US" altLang="zh-CN" sz="1500" b="1" dirty="0">
              <a:sym typeface="+mn-ea"/>
            </a:endParaRPr>
          </a:p>
        </p:txBody>
      </p:sp>
      <p:sp>
        <p:nvSpPr>
          <p:cNvPr id="29" name="islîdê"/>
          <p:cNvSpPr txBox="1"/>
          <p:nvPr/>
        </p:nvSpPr>
        <p:spPr>
          <a:xfrm>
            <a:off x="7140197" y="3726200"/>
            <a:ext cx="1308167" cy="1152963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⑨</a:t>
            </a:r>
            <a:endParaRPr lang="zh-CN" altLang="de-DE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宋体" panose="02010600030101010101" pitchFamily="2" charset="-122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LoadEst</a:t>
            </a:r>
            <a:endParaRPr lang="zh-CN" altLang="de-DE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宋体" panose="02010600030101010101" pitchFamily="2" charset="-122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+mn-ea"/>
              </a:rPr>
              <a:t>2</a:t>
            </a:r>
            <a:r>
              <a:rPr lang="en-US" altLang="zh-CN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+mn-ea"/>
              </a:rPr>
              <a:t>8/7</a:t>
            </a:r>
            <a:endParaRPr lang="en-US" altLang="zh-CN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40" name="islîdê"/>
          <p:cNvSpPr/>
          <p:nvPr/>
        </p:nvSpPr>
        <p:spPr>
          <a:xfrm>
            <a:off x="8247637" y="3110250"/>
            <a:ext cx="1308167" cy="1152963"/>
          </a:xfrm>
          <a:prstGeom prst="hexagon">
            <a:avLst/>
          </a:prstGeom>
          <a:solidFill>
            <a:srgbClr val="FFFF00"/>
          </a:solidFill>
        </p:spPr>
        <p:style>
          <a:lnRef idx="1">
            <a:srgbClr val="FFC000"/>
          </a:lnRef>
          <a:fillRef idx="2">
            <a:srgbClr val="FFC000"/>
          </a:fillRef>
          <a:effectRef idx="1">
            <a:srgbClr val="FFC000"/>
          </a:effectRef>
          <a:fontRef idx="minor">
            <a:sysClr val="windowText" lastClr="000000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lnSpcReduction="10000"/>
          </a:bodyPr>
          <a:lstStyle/>
          <a:p>
            <a:pPr lvl="0" algn="ctr">
              <a:buClrTx/>
              <a:buSzTx/>
              <a:buFontTx/>
            </a:pPr>
            <a:r>
              <a:rPr lang="zh-CN" altLang="en-US" sz="1500" b="1" dirty="0">
                <a:sym typeface="宋体" panose="02010600030101010101" pitchFamily="2" charset="-122"/>
              </a:rPr>
              <a:t>⑧</a:t>
            </a:r>
            <a:endParaRPr lang="zh-CN" altLang="en-US" sz="1500" b="1" dirty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zh-CN" altLang="en-US" sz="1500" b="1" dirty="0">
                <a:sym typeface="宋体" panose="02010600030101010101" pitchFamily="2" charset="-122"/>
              </a:rPr>
              <a:t>RoomRec</a:t>
            </a:r>
            <a:endParaRPr lang="zh-CN" altLang="en-US" sz="1500" b="1" dirty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zh-CN" altLang="en-US" sz="1500" b="1" dirty="0">
                <a:sym typeface="宋体" panose="02010600030101010101" pitchFamily="2" charset="-122"/>
              </a:rPr>
              <a:t>41/1</a:t>
            </a:r>
            <a:endParaRPr lang="zh-CN" altLang="en-US" sz="1500" b="1" dirty="0">
              <a:sym typeface="宋体" panose="02010600030101010101" pitchFamily="2" charset="-122"/>
            </a:endParaRPr>
          </a:p>
        </p:txBody>
      </p:sp>
      <p:sp>
        <p:nvSpPr>
          <p:cNvPr id="41" name="islîdê"/>
          <p:cNvSpPr txBox="1"/>
          <p:nvPr/>
        </p:nvSpPr>
        <p:spPr>
          <a:xfrm>
            <a:off x="4893567" y="5003820"/>
            <a:ext cx="1308167" cy="1152963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 fontScale="90000" lnSpcReduction="20000"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⑥</a:t>
            </a:r>
            <a:endParaRPr lang="zh-CN" altLang="de-DE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宋体" panose="02010600030101010101" pitchFamily="2" charset="-122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Pow</a:t>
            </a: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e</a:t>
            </a: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Blad</a:t>
            </a:r>
            <a:endParaRPr lang="zh-CN" altLang="de-DE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宋体" panose="02010600030101010101" pitchFamily="2" charset="-122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3</a:t>
            </a:r>
            <a:r>
              <a:rPr lang="zh-CN" altLang="de-DE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1/27</a:t>
            </a:r>
            <a:endParaRPr lang="zh-CN" altLang="de-DE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宋体" panose="02010600030101010101" pitchFamily="2" charset="-122"/>
            </a:endParaRPr>
          </a:p>
        </p:txBody>
      </p:sp>
      <p:sp>
        <p:nvSpPr>
          <p:cNvPr id="42" name="islîdê"/>
          <p:cNvSpPr/>
          <p:nvPr/>
        </p:nvSpPr>
        <p:spPr>
          <a:xfrm>
            <a:off x="4893567" y="2468900"/>
            <a:ext cx="1308167" cy="1152963"/>
          </a:xfrm>
          <a:prstGeom prst="hexagon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rgbClr val="5B9BD5">
              <a:shade val="50000"/>
            </a:srgbClr>
          </a:lnRef>
          <a:fillRef idx="1">
            <a:srgbClr val="5B9BD5"/>
          </a:fillRef>
          <a:effectRef idx="0">
            <a:srgbClr val="5B9BD5"/>
          </a:effectRef>
          <a:fontRef idx="minor">
            <a:sysClr val="window" lastClr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 lnSpcReduction="10000"/>
          </a:bodyPr>
          <a:lstStyle/>
          <a:p>
            <a:pPr lvl="0" algn="ctr">
              <a:buClrTx/>
              <a:buSzTx/>
              <a:buFontTx/>
            </a:pPr>
            <a:r>
              <a:rPr lang="zh-CN" altLang="en-US" sz="1500" b="1" dirty="0" smtClean="0">
                <a:sym typeface="宋体" panose="02010600030101010101" pitchFamily="2" charset="-122"/>
              </a:rPr>
              <a:t>③</a:t>
            </a:r>
            <a:endParaRPr lang="zh-CN" altLang="en-US" sz="1500" b="1" dirty="0" smtClean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zh-CN" altLang="en-US" sz="1500" b="1" dirty="0" smtClean="0">
                <a:sym typeface="宋体" panose="02010600030101010101" pitchFamily="2" charset="-122"/>
              </a:rPr>
              <a:t>云边在线配置</a:t>
            </a:r>
            <a:endParaRPr lang="zh-CN" altLang="en-US" sz="1500" b="1" dirty="0" smtClean="0">
              <a:sym typeface="宋体" panose="02010600030101010101" pitchFamily="2" charset="-122"/>
            </a:endParaRPr>
          </a:p>
          <a:p>
            <a:pPr lvl="0" algn="ctr">
              <a:buClrTx/>
              <a:buSzTx/>
              <a:buFontTx/>
            </a:pPr>
            <a:r>
              <a:rPr lang="zh-CN" altLang="en-US" sz="1500" b="1" dirty="0" smtClean="0">
                <a:sym typeface="宋体" panose="02010600030101010101" pitchFamily="2" charset="-122"/>
              </a:rPr>
              <a:t>21/29</a:t>
            </a:r>
            <a:endParaRPr lang="zh-CN" altLang="en-US" sz="1500" b="1" dirty="0" smtClean="0">
              <a:sym typeface="宋体" panose="02010600030101010101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833245" y="1330960"/>
            <a:ext cx="1017905" cy="1757045"/>
            <a:chOff x="487" y="1369"/>
            <a:chExt cx="1603" cy="2767"/>
          </a:xfrm>
        </p:grpSpPr>
        <p:sp>
          <p:nvSpPr>
            <p:cNvPr id="27" name="î$ḷîdê"/>
            <p:cNvSpPr/>
            <p:nvPr/>
          </p:nvSpPr>
          <p:spPr>
            <a:xfrm>
              <a:off x="488" y="2889"/>
              <a:ext cx="1602" cy="481"/>
            </a:xfrm>
            <a:prstGeom prst="rect">
              <a:avLst/>
            </a:prstGeom>
            <a:solidFill>
              <a:srgbClr val="FFFF00"/>
            </a:solidFill>
          </p:spPr>
          <p:style>
            <a:lnRef idx="1">
              <a:srgbClr val="FFC000"/>
            </a:lnRef>
            <a:fillRef idx="2">
              <a:srgbClr val="FFC000"/>
            </a:fillRef>
            <a:effectRef idx="1">
              <a:srgbClr val="FFC000"/>
            </a:effectRef>
            <a:fontRef idx="minor">
              <a:sysClr val="windowText" lastClr="000000"/>
            </a:fontRef>
          </p:style>
          <p:txBody>
            <a:bodyPr vertOverflow="overflow" horzOverflow="overflow" vert="horz" wrap="none" lIns="91440" tIns="45720" rIns="91440" bIns="45720" numCol="1" spcCol="0" rtlCol="0" fromWordArt="0" anchor="ctr" anchorCtr="0" forceAA="0" compatLnSpc="1">
              <a:normAutofit fontScale="90000" lnSpcReduction="10000"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1500" b="1" dirty="0">
                  <a:sym typeface="+mn-ea"/>
                </a:rPr>
                <a:t>Loc</a:t>
              </a:r>
              <a:endParaRPr lang="en-US" altLang="zh-CN" sz="1500" b="1" dirty="0">
                <a:sym typeface="+mn-ea"/>
              </a:endParaRPr>
            </a:p>
          </p:txBody>
        </p:sp>
        <p:sp>
          <p:nvSpPr>
            <p:cNvPr id="36" name="î$ḷîdê"/>
            <p:cNvSpPr/>
            <p:nvPr/>
          </p:nvSpPr>
          <p:spPr>
            <a:xfrm>
              <a:off x="487" y="2088"/>
              <a:ext cx="1603" cy="481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rgbClr val="5B9BD5">
                <a:shade val="50000"/>
              </a:srgbClr>
            </a:lnRef>
            <a:fillRef idx="1">
              <a:srgbClr val="5B9BD5"/>
            </a:fillRef>
            <a:effectRef idx="0">
              <a:srgbClr val="5B9BD5"/>
            </a:effectRef>
            <a:fontRef idx="minor">
              <a:sysClr val="window" lastClr="FFFFFF"/>
            </a:fontRef>
          </p:style>
          <p:txBody>
            <a:bodyPr vertOverflow="overflow" horzOverflow="overflow" vert="horz" wrap="none" lIns="91440" tIns="45720" rIns="91440" bIns="45720" numCol="1" spcCol="0" rtlCol="0" fromWordArt="0" anchor="ctr" anchorCtr="0" forceAA="0" compatLnSpc="1">
              <a:normAutofit fontScale="90000" lnSpcReduction="10000"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500" b="1" dirty="0" smtClean="0">
                  <a:sym typeface="宋体" panose="02010600030101010101" pitchFamily="2" charset="-122"/>
                </a:rPr>
                <a:t>Edge</a:t>
              </a:r>
              <a:endParaRPr lang="zh-CN" altLang="en-US" sz="1500" b="1" dirty="0" smtClean="0">
                <a:sym typeface="宋体" panose="02010600030101010101" pitchFamily="2" charset="-122"/>
              </a:endParaRPr>
            </a:p>
          </p:txBody>
        </p:sp>
        <p:sp>
          <p:nvSpPr>
            <p:cNvPr id="37" name="î$ḷîdê"/>
            <p:cNvSpPr txBox="1"/>
            <p:nvPr/>
          </p:nvSpPr>
          <p:spPr>
            <a:xfrm>
              <a:off x="487" y="1369"/>
              <a:ext cx="1603" cy="481"/>
            </a:xfrm>
            <a:prstGeom prst="rect">
              <a:avLst/>
            </a:prstGeom>
            <a:solidFill>
              <a:srgbClr val="767171"/>
            </a:solidFill>
            <a:ln>
              <a:noFill/>
            </a:ln>
          </p:spPr>
          <p:txBody>
            <a:bodyPr wrap="square" lIns="68580" tIns="34290" rIns="68580" bIns="34290" anchor="ctr" anchorCtr="0">
              <a:normAutofit fontScale="87500"/>
            </a:bodyPr>
            <a:lstStyle/>
            <a:p>
              <a:pPr lvl="0" algn="ctr" defTabSz="913765">
                <a:buClrTx/>
                <a:buSzPct val="25000"/>
                <a:buFontTx/>
                <a:defRPr/>
              </a:pPr>
              <a:r>
                <a:rPr lang="en-US" altLang="zh-CN" sz="15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WSN</a:t>
              </a:r>
              <a:endPara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3" name="î$ḷîdê"/>
            <p:cNvSpPr txBox="1"/>
            <p:nvPr/>
          </p:nvSpPr>
          <p:spPr>
            <a:xfrm>
              <a:off x="488" y="3656"/>
              <a:ext cx="1602" cy="48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txBody>
            <a:bodyPr vert="horz" wrap="square" lIns="68580" tIns="34290" rIns="68580" bIns="34290" numCol="1" spcCol="0" rtlCol="0" fromWordArt="0" anchor="ctr" anchorCtr="0" forceAA="0" compatLnSpc="0">
              <a:normAutofit/>
            </a:bodyPr>
            <a:lstStyle/>
            <a:p>
              <a:pPr lvl="0" algn="ctr" defTabSz="913765">
                <a:buClrTx/>
                <a:buSzPct val="25000"/>
                <a:buFontTx/>
                <a:defRPr/>
              </a:pPr>
              <a:r>
                <a:rPr lang="en-US" altLang="zh-CN" sz="1400" b="1" dirty="0">
                  <a:solidFill>
                    <a:srgbClr val="FFFFFF"/>
                  </a:solidFill>
                  <a:ea typeface="微软雅黑" panose="020B0503020204020204" charset="-122"/>
                  <a:cs typeface="Calibri" panose="020F0502020204030204" charset="0"/>
                  <a:sym typeface="+mn-ea"/>
                </a:rPr>
                <a:t>NILM</a:t>
              </a:r>
              <a:endParaRPr lang="en-US" altLang="zh-CN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+mn-ea"/>
              </a:endParaRPr>
            </a:p>
          </p:txBody>
        </p:sp>
      </p:grpSp>
      <p:sp>
        <p:nvSpPr>
          <p:cNvPr id="51" name="man-questioning_82915"/>
          <p:cNvSpPr>
            <a:spLocks noChangeAspect="1"/>
          </p:cNvSpPr>
          <p:nvPr/>
        </p:nvSpPr>
        <p:spPr bwMode="auto">
          <a:xfrm>
            <a:off x="2039765" y="5941653"/>
            <a:ext cx="426430" cy="609685"/>
          </a:xfrm>
          <a:custGeom>
            <a:avLst/>
            <a:gdLst>
              <a:gd name="T0" fmla="*/ 2268 w 3936"/>
              <a:gd name="T1" fmla="*/ 4087 h 5636"/>
              <a:gd name="T2" fmla="*/ 2771 w 3936"/>
              <a:gd name="T3" fmla="*/ 3285 h 5636"/>
              <a:gd name="T4" fmla="*/ 3011 w 3936"/>
              <a:gd name="T5" fmla="*/ 3285 h 5636"/>
              <a:gd name="T6" fmla="*/ 2891 w 3936"/>
              <a:gd name="T7" fmla="*/ 4327 h 5636"/>
              <a:gd name="T8" fmla="*/ 2149 w 3936"/>
              <a:gd name="T9" fmla="*/ 4327 h 5636"/>
              <a:gd name="T10" fmla="*/ 2028 w 3936"/>
              <a:gd name="T11" fmla="*/ 4207 h 5636"/>
              <a:gd name="T12" fmla="*/ 2148 w 3936"/>
              <a:gd name="T13" fmla="*/ 3165 h 5636"/>
              <a:gd name="T14" fmla="*/ 3123 w 3936"/>
              <a:gd name="T15" fmla="*/ 5396 h 5636"/>
              <a:gd name="T16" fmla="*/ 2889 w 3936"/>
              <a:gd name="T17" fmla="*/ 4592 h 5636"/>
              <a:gd name="T18" fmla="*/ 2649 w 3936"/>
              <a:gd name="T19" fmla="*/ 4592 h 5636"/>
              <a:gd name="T20" fmla="*/ 2769 w 3936"/>
              <a:gd name="T21" fmla="*/ 5636 h 5636"/>
              <a:gd name="T22" fmla="*/ 3123 w 3936"/>
              <a:gd name="T23" fmla="*/ 5636 h 5636"/>
              <a:gd name="T24" fmla="*/ 3123 w 3936"/>
              <a:gd name="T25" fmla="*/ 5396 h 5636"/>
              <a:gd name="T26" fmla="*/ 2150 w 3936"/>
              <a:gd name="T27" fmla="*/ 4592 h 5636"/>
              <a:gd name="T28" fmla="*/ 1917 w 3936"/>
              <a:gd name="T29" fmla="*/ 5396 h 5636"/>
              <a:gd name="T30" fmla="*/ 1917 w 3936"/>
              <a:gd name="T31" fmla="*/ 5636 h 5636"/>
              <a:gd name="T32" fmla="*/ 2270 w 3936"/>
              <a:gd name="T33" fmla="*/ 5636 h 5636"/>
              <a:gd name="T34" fmla="*/ 2390 w 3936"/>
              <a:gd name="T35" fmla="*/ 4592 h 5636"/>
              <a:gd name="T36" fmla="*/ 2019 w 3936"/>
              <a:gd name="T37" fmla="*/ 1782 h 5636"/>
              <a:gd name="T38" fmla="*/ 3020 w 3936"/>
              <a:gd name="T39" fmla="*/ 1782 h 5636"/>
              <a:gd name="T40" fmla="*/ 2019 w 3936"/>
              <a:gd name="T41" fmla="*/ 1782 h 5636"/>
              <a:gd name="T42" fmla="*/ 2520 w 3936"/>
              <a:gd name="T43" fmla="*/ 2042 h 5636"/>
              <a:gd name="T44" fmla="*/ 2520 w 3936"/>
              <a:gd name="T45" fmla="*/ 1521 h 5636"/>
              <a:gd name="T46" fmla="*/ 1295 w 3936"/>
              <a:gd name="T47" fmla="*/ 1634 h 5636"/>
              <a:gd name="T48" fmla="*/ 334 w 3936"/>
              <a:gd name="T49" fmla="*/ 1461 h 5636"/>
              <a:gd name="T50" fmla="*/ 939 w 3936"/>
              <a:gd name="T51" fmla="*/ 0 h 5636"/>
              <a:gd name="T52" fmla="*/ 1717 w 3936"/>
              <a:gd name="T53" fmla="*/ 1212 h 5636"/>
              <a:gd name="T54" fmla="*/ 1744 w 3936"/>
              <a:gd name="T55" fmla="*/ 1661 h 5636"/>
              <a:gd name="T56" fmla="*/ 1295 w 3936"/>
              <a:gd name="T57" fmla="*/ 1634 h 5636"/>
              <a:gd name="T58" fmla="*/ 1511 w 3936"/>
              <a:gd name="T59" fmla="*/ 1428 h 5636"/>
              <a:gd name="T60" fmla="*/ 1486 w 3936"/>
              <a:gd name="T61" fmla="*/ 1139 h 5636"/>
              <a:gd name="T62" fmla="*/ 939 w 3936"/>
              <a:gd name="T63" fmla="*/ 240 h 5636"/>
              <a:gd name="T64" fmla="*/ 503 w 3936"/>
              <a:gd name="T65" fmla="*/ 1291 h 5636"/>
              <a:gd name="T66" fmla="*/ 1222 w 3936"/>
              <a:gd name="T67" fmla="*/ 1403 h 5636"/>
              <a:gd name="T68" fmla="*/ 934 w 3936"/>
              <a:gd name="T69" fmla="*/ 367 h 5636"/>
              <a:gd name="T70" fmla="*/ 711 w 3936"/>
              <a:gd name="T71" fmla="*/ 711 h 5636"/>
              <a:gd name="T72" fmla="*/ 934 w 3936"/>
              <a:gd name="T73" fmla="*/ 607 h 5636"/>
              <a:gd name="T74" fmla="*/ 934 w 3936"/>
              <a:gd name="T75" fmla="*/ 748 h 5636"/>
              <a:gd name="T76" fmla="*/ 814 w 3936"/>
              <a:gd name="T77" fmla="*/ 916 h 5636"/>
              <a:gd name="T78" fmla="*/ 1042 w 3936"/>
              <a:gd name="T79" fmla="*/ 969 h 5636"/>
              <a:gd name="T80" fmla="*/ 934 w 3936"/>
              <a:gd name="T81" fmla="*/ 367 h 5636"/>
              <a:gd name="T82" fmla="*/ 814 w 3936"/>
              <a:gd name="T83" fmla="*/ 1225 h 5636"/>
              <a:gd name="T84" fmla="*/ 1054 w 3936"/>
              <a:gd name="T85" fmla="*/ 1225 h 5636"/>
              <a:gd name="T86" fmla="*/ 934 w 3936"/>
              <a:gd name="T87" fmla="*/ 1105 h 5636"/>
              <a:gd name="T88" fmla="*/ 3600 w 3936"/>
              <a:gd name="T89" fmla="*/ 3474 h 5636"/>
              <a:gd name="T90" fmla="*/ 3384 w 3936"/>
              <a:gd name="T91" fmla="*/ 3003 h 5636"/>
              <a:gd name="T92" fmla="*/ 2743 w 3936"/>
              <a:gd name="T93" fmla="*/ 2474 h 5636"/>
              <a:gd name="T94" fmla="*/ 2726 w 3936"/>
              <a:gd name="T95" fmla="*/ 2474 h 5636"/>
              <a:gd name="T96" fmla="*/ 2724 w 3936"/>
              <a:gd name="T97" fmla="*/ 2474 h 5636"/>
              <a:gd name="T98" fmla="*/ 2308 w 3936"/>
              <a:gd name="T99" fmla="*/ 2475 h 5636"/>
              <a:gd name="T100" fmla="*/ 2298 w 3936"/>
              <a:gd name="T101" fmla="*/ 2474 h 5636"/>
              <a:gd name="T102" fmla="*/ 1600 w 3936"/>
              <a:gd name="T103" fmla="*/ 3091 h 5636"/>
              <a:gd name="T104" fmla="*/ 1133 w 3936"/>
              <a:gd name="T105" fmla="*/ 3789 h 5636"/>
              <a:gd name="T106" fmla="*/ 1221 w 3936"/>
              <a:gd name="T107" fmla="*/ 3991 h 5636"/>
              <a:gd name="T108" fmla="*/ 1613 w 3936"/>
              <a:gd name="T109" fmla="*/ 3623 h 5636"/>
              <a:gd name="T110" fmla="*/ 1818 w 3936"/>
              <a:gd name="T111" fmla="*/ 3192 h 5636"/>
              <a:gd name="T112" fmla="*/ 2300 w 3936"/>
              <a:gd name="T113" fmla="*/ 2714 h 5636"/>
              <a:gd name="T114" fmla="*/ 2317 w 3936"/>
              <a:gd name="T115" fmla="*/ 2714 h 5636"/>
              <a:gd name="T116" fmla="*/ 3165 w 3936"/>
              <a:gd name="T117" fmla="*/ 3099 h 5636"/>
              <a:gd name="T118" fmla="*/ 3390 w 3936"/>
              <a:gd name="T119" fmla="*/ 3592 h 5636"/>
              <a:gd name="T120" fmla="*/ 3714 w 3936"/>
              <a:gd name="T121" fmla="*/ 3952 h 5636"/>
              <a:gd name="T122" fmla="*/ 3884 w 3936"/>
              <a:gd name="T123" fmla="*/ 3959 h 5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36" h="5636">
                <a:moveTo>
                  <a:pt x="2268" y="3285"/>
                </a:moveTo>
                <a:lnTo>
                  <a:pt x="2268" y="4087"/>
                </a:lnTo>
                <a:lnTo>
                  <a:pt x="2771" y="4087"/>
                </a:lnTo>
                <a:lnTo>
                  <a:pt x="2771" y="3285"/>
                </a:lnTo>
                <a:cubicBezTo>
                  <a:pt x="2771" y="3219"/>
                  <a:pt x="2825" y="3165"/>
                  <a:pt x="2891" y="3165"/>
                </a:cubicBezTo>
                <a:cubicBezTo>
                  <a:pt x="2958" y="3165"/>
                  <a:pt x="3011" y="3219"/>
                  <a:pt x="3011" y="3285"/>
                </a:cubicBezTo>
                <a:lnTo>
                  <a:pt x="3011" y="4207"/>
                </a:lnTo>
                <a:cubicBezTo>
                  <a:pt x="3011" y="4273"/>
                  <a:pt x="2958" y="4327"/>
                  <a:pt x="2891" y="4327"/>
                </a:cubicBezTo>
                <a:cubicBezTo>
                  <a:pt x="2891" y="4327"/>
                  <a:pt x="2891" y="4327"/>
                  <a:pt x="2891" y="4327"/>
                </a:cubicBezTo>
                <a:lnTo>
                  <a:pt x="2149" y="4327"/>
                </a:lnTo>
                <a:cubicBezTo>
                  <a:pt x="2149" y="4327"/>
                  <a:pt x="2148" y="4327"/>
                  <a:pt x="2148" y="4327"/>
                </a:cubicBezTo>
                <a:cubicBezTo>
                  <a:pt x="2082" y="4327"/>
                  <a:pt x="2028" y="4273"/>
                  <a:pt x="2028" y="4207"/>
                </a:cubicBezTo>
                <a:lnTo>
                  <a:pt x="2028" y="3285"/>
                </a:lnTo>
                <a:cubicBezTo>
                  <a:pt x="2028" y="3219"/>
                  <a:pt x="2082" y="3165"/>
                  <a:pt x="2148" y="3165"/>
                </a:cubicBezTo>
                <a:cubicBezTo>
                  <a:pt x="2214" y="3165"/>
                  <a:pt x="2268" y="3219"/>
                  <a:pt x="2268" y="3285"/>
                </a:cubicBezTo>
                <a:close/>
                <a:moveTo>
                  <a:pt x="3123" y="5396"/>
                </a:moveTo>
                <a:lnTo>
                  <a:pt x="2889" y="5396"/>
                </a:lnTo>
                <a:lnTo>
                  <a:pt x="2889" y="4592"/>
                </a:lnTo>
                <a:cubicBezTo>
                  <a:pt x="2889" y="4525"/>
                  <a:pt x="2836" y="4472"/>
                  <a:pt x="2769" y="4472"/>
                </a:cubicBezTo>
                <a:cubicBezTo>
                  <a:pt x="2703" y="4472"/>
                  <a:pt x="2649" y="4525"/>
                  <a:pt x="2649" y="4592"/>
                </a:cubicBezTo>
                <a:lnTo>
                  <a:pt x="2649" y="5516"/>
                </a:lnTo>
                <a:cubicBezTo>
                  <a:pt x="2649" y="5582"/>
                  <a:pt x="2703" y="5636"/>
                  <a:pt x="2769" y="5636"/>
                </a:cubicBezTo>
                <a:cubicBezTo>
                  <a:pt x="2770" y="5636"/>
                  <a:pt x="2770" y="5636"/>
                  <a:pt x="2770" y="5636"/>
                </a:cubicBezTo>
                <a:lnTo>
                  <a:pt x="3123" y="5636"/>
                </a:lnTo>
                <a:cubicBezTo>
                  <a:pt x="3189" y="5636"/>
                  <a:pt x="3243" y="5582"/>
                  <a:pt x="3243" y="5516"/>
                </a:cubicBezTo>
                <a:cubicBezTo>
                  <a:pt x="3243" y="5450"/>
                  <a:pt x="3189" y="5396"/>
                  <a:pt x="3123" y="5396"/>
                </a:cubicBezTo>
                <a:close/>
                <a:moveTo>
                  <a:pt x="2270" y="4472"/>
                </a:moveTo>
                <a:cubicBezTo>
                  <a:pt x="2204" y="4472"/>
                  <a:pt x="2150" y="4525"/>
                  <a:pt x="2150" y="4592"/>
                </a:cubicBezTo>
                <a:lnTo>
                  <a:pt x="2150" y="5396"/>
                </a:lnTo>
                <a:lnTo>
                  <a:pt x="1917" y="5396"/>
                </a:lnTo>
                <a:cubicBezTo>
                  <a:pt x="1850" y="5396"/>
                  <a:pt x="1797" y="5450"/>
                  <a:pt x="1797" y="5516"/>
                </a:cubicBezTo>
                <a:cubicBezTo>
                  <a:pt x="1797" y="5582"/>
                  <a:pt x="1850" y="5636"/>
                  <a:pt x="1917" y="5636"/>
                </a:cubicBezTo>
                <a:lnTo>
                  <a:pt x="2269" y="5636"/>
                </a:lnTo>
                <a:cubicBezTo>
                  <a:pt x="2270" y="5636"/>
                  <a:pt x="2270" y="5636"/>
                  <a:pt x="2270" y="5636"/>
                </a:cubicBezTo>
                <a:cubicBezTo>
                  <a:pt x="2336" y="5636"/>
                  <a:pt x="2390" y="5582"/>
                  <a:pt x="2390" y="5516"/>
                </a:cubicBezTo>
                <a:lnTo>
                  <a:pt x="2390" y="4592"/>
                </a:lnTo>
                <a:cubicBezTo>
                  <a:pt x="2390" y="4525"/>
                  <a:pt x="2336" y="4472"/>
                  <a:pt x="2270" y="4472"/>
                </a:cubicBezTo>
                <a:close/>
                <a:moveTo>
                  <a:pt x="2019" y="1782"/>
                </a:moveTo>
                <a:cubicBezTo>
                  <a:pt x="2019" y="1506"/>
                  <a:pt x="2244" y="1281"/>
                  <a:pt x="2520" y="1281"/>
                </a:cubicBezTo>
                <a:cubicBezTo>
                  <a:pt x="2796" y="1281"/>
                  <a:pt x="3020" y="1506"/>
                  <a:pt x="3020" y="1782"/>
                </a:cubicBezTo>
                <a:cubicBezTo>
                  <a:pt x="3020" y="2058"/>
                  <a:pt x="2796" y="2282"/>
                  <a:pt x="2520" y="2282"/>
                </a:cubicBezTo>
                <a:cubicBezTo>
                  <a:pt x="2244" y="2282"/>
                  <a:pt x="2019" y="2058"/>
                  <a:pt x="2019" y="1782"/>
                </a:cubicBezTo>
                <a:close/>
                <a:moveTo>
                  <a:pt x="2259" y="1782"/>
                </a:moveTo>
                <a:cubicBezTo>
                  <a:pt x="2259" y="1925"/>
                  <a:pt x="2376" y="2042"/>
                  <a:pt x="2520" y="2042"/>
                </a:cubicBezTo>
                <a:cubicBezTo>
                  <a:pt x="2663" y="2042"/>
                  <a:pt x="2780" y="1925"/>
                  <a:pt x="2780" y="1782"/>
                </a:cubicBezTo>
                <a:cubicBezTo>
                  <a:pt x="2780" y="1638"/>
                  <a:pt x="2663" y="1521"/>
                  <a:pt x="2520" y="1521"/>
                </a:cubicBezTo>
                <a:cubicBezTo>
                  <a:pt x="2376" y="1521"/>
                  <a:pt x="2259" y="1638"/>
                  <a:pt x="2259" y="1782"/>
                </a:cubicBezTo>
                <a:close/>
                <a:moveTo>
                  <a:pt x="1295" y="1634"/>
                </a:moveTo>
                <a:cubicBezTo>
                  <a:pt x="1184" y="1685"/>
                  <a:pt x="1062" y="1712"/>
                  <a:pt x="939" y="1712"/>
                </a:cubicBezTo>
                <a:cubicBezTo>
                  <a:pt x="710" y="1712"/>
                  <a:pt x="495" y="1623"/>
                  <a:pt x="334" y="1461"/>
                </a:cubicBezTo>
                <a:cubicBezTo>
                  <a:pt x="0" y="1127"/>
                  <a:pt x="0" y="584"/>
                  <a:pt x="334" y="251"/>
                </a:cubicBezTo>
                <a:cubicBezTo>
                  <a:pt x="495" y="89"/>
                  <a:pt x="710" y="0"/>
                  <a:pt x="939" y="0"/>
                </a:cubicBezTo>
                <a:cubicBezTo>
                  <a:pt x="1168" y="0"/>
                  <a:pt x="1382" y="89"/>
                  <a:pt x="1544" y="251"/>
                </a:cubicBezTo>
                <a:cubicBezTo>
                  <a:pt x="1799" y="506"/>
                  <a:pt x="1866" y="887"/>
                  <a:pt x="1717" y="1212"/>
                </a:cubicBezTo>
                <a:lnTo>
                  <a:pt x="1777" y="1555"/>
                </a:lnTo>
                <a:cubicBezTo>
                  <a:pt x="1784" y="1594"/>
                  <a:pt x="1771" y="1633"/>
                  <a:pt x="1744" y="1661"/>
                </a:cubicBezTo>
                <a:cubicBezTo>
                  <a:pt x="1716" y="1688"/>
                  <a:pt x="1677" y="1701"/>
                  <a:pt x="1638" y="1694"/>
                </a:cubicBezTo>
                <a:lnTo>
                  <a:pt x="1295" y="1634"/>
                </a:lnTo>
                <a:close/>
                <a:moveTo>
                  <a:pt x="1298" y="1391"/>
                </a:moveTo>
                <a:lnTo>
                  <a:pt x="1511" y="1428"/>
                </a:lnTo>
                <a:lnTo>
                  <a:pt x="1474" y="1215"/>
                </a:lnTo>
                <a:cubicBezTo>
                  <a:pt x="1470" y="1189"/>
                  <a:pt x="1474" y="1162"/>
                  <a:pt x="1486" y="1139"/>
                </a:cubicBezTo>
                <a:cubicBezTo>
                  <a:pt x="1610" y="900"/>
                  <a:pt x="1565" y="611"/>
                  <a:pt x="1374" y="420"/>
                </a:cubicBezTo>
                <a:cubicBezTo>
                  <a:pt x="1258" y="304"/>
                  <a:pt x="1103" y="240"/>
                  <a:pt x="939" y="240"/>
                </a:cubicBezTo>
                <a:cubicBezTo>
                  <a:pt x="774" y="240"/>
                  <a:pt x="620" y="304"/>
                  <a:pt x="503" y="420"/>
                </a:cubicBezTo>
                <a:cubicBezTo>
                  <a:pt x="263" y="661"/>
                  <a:pt x="263" y="1051"/>
                  <a:pt x="503" y="1291"/>
                </a:cubicBezTo>
                <a:cubicBezTo>
                  <a:pt x="620" y="1408"/>
                  <a:pt x="774" y="1472"/>
                  <a:pt x="939" y="1472"/>
                </a:cubicBezTo>
                <a:cubicBezTo>
                  <a:pt x="1037" y="1472"/>
                  <a:pt x="1135" y="1448"/>
                  <a:pt x="1222" y="1403"/>
                </a:cubicBezTo>
                <a:cubicBezTo>
                  <a:pt x="1245" y="1391"/>
                  <a:pt x="1272" y="1387"/>
                  <a:pt x="1298" y="1391"/>
                </a:cubicBezTo>
                <a:close/>
                <a:moveTo>
                  <a:pt x="934" y="367"/>
                </a:moveTo>
                <a:cubicBezTo>
                  <a:pt x="811" y="367"/>
                  <a:pt x="699" y="440"/>
                  <a:pt x="650" y="553"/>
                </a:cubicBezTo>
                <a:cubicBezTo>
                  <a:pt x="623" y="613"/>
                  <a:pt x="650" y="684"/>
                  <a:pt x="711" y="711"/>
                </a:cubicBezTo>
                <a:cubicBezTo>
                  <a:pt x="772" y="737"/>
                  <a:pt x="843" y="710"/>
                  <a:pt x="869" y="649"/>
                </a:cubicBezTo>
                <a:cubicBezTo>
                  <a:pt x="880" y="624"/>
                  <a:pt x="906" y="607"/>
                  <a:pt x="934" y="607"/>
                </a:cubicBezTo>
                <a:cubicBezTo>
                  <a:pt x="973" y="607"/>
                  <a:pt x="1004" y="639"/>
                  <a:pt x="1004" y="677"/>
                </a:cubicBezTo>
                <a:cubicBezTo>
                  <a:pt x="1004" y="716"/>
                  <a:pt x="973" y="748"/>
                  <a:pt x="934" y="748"/>
                </a:cubicBezTo>
                <a:cubicBezTo>
                  <a:pt x="867" y="748"/>
                  <a:pt x="814" y="802"/>
                  <a:pt x="814" y="868"/>
                </a:cubicBezTo>
                <a:lnTo>
                  <a:pt x="814" y="916"/>
                </a:lnTo>
                <a:cubicBezTo>
                  <a:pt x="814" y="982"/>
                  <a:pt x="867" y="1036"/>
                  <a:pt x="934" y="1036"/>
                </a:cubicBezTo>
                <a:cubicBezTo>
                  <a:pt x="981" y="1036"/>
                  <a:pt x="1022" y="1009"/>
                  <a:pt x="1042" y="969"/>
                </a:cubicBezTo>
                <a:cubicBezTo>
                  <a:pt x="1160" y="925"/>
                  <a:pt x="1244" y="811"/>
                  <a:pt x="1244" y="677"/>
                </a:cubicBezTo>
                <a:cubicBezTo>
                  <a:pt x="1244" y="506"/>
                  <a:pt x="1105" y="367"/>
                  <a:pt x="934" y="367"/>
                </a:cubicBezTo>
                <a:close/>
                <a:moveTo>
                  <a:pt x="934" y="1105"/>
                </a:moveTo>
                <a:cubicBezTo>
                  <a:pt x="867" y="1105"/>
                  <a:pt x="814" y="1159"/>
                  <a:pt x="814" y="1225"/>
                </a:cubicBezTo>
                <a:cubicBezTo>
                  <a:pt x="814" y="1291"/>
                  <a:pt x="867" y="1345"/>
                  <a:pt x="934" y="1345"/>
                </a:cubicBezTo>
                <a:cubicBezTo>
                  <a:pt x="1000" y="1345"/>
                  <a:pt x="1054" y="1291"/>
                  <a:pt x="1054" y="1225"/>
                </a:cubicBezTo>
                <a:lnTo>
                  <a:pt x="1054" y="1224"/>
                </a:lnTo>
                <a:cubicBezTo>
                  <a:pt x="1054" y="1158"/>
                  <a:pt x="1000" y="1105"/>
                  <a:pt x="934" y="1105"/>
                </a:cubicBezTo>
                <a:close/>
                <a:moveTo>
                  <a:pt x="3891" y="3789"/>
                </a:moveTo>
                <a:lnTo>
                  <a:pt x="3600" y="3474"/>
                </a:lnTo>
                <a:lnTo>
                  <a:pt x="3424" y="3091"/>
                </a:lnTo>
                <a:cubicBezTo>
                  <a:pt x="3410" y="3062"/>
                  <a:pt x="3397" y="3032"/>
                  <a:pt x="3384" y="3003"/>
                </a:cubicBezTo>
                <a:cubicBezTo>
                  <a:pt x="3279" y="2763"/>
                  <a:pt x="3160" y="2492"/>
                  <a:pt x="2757" y="2475"/>
                </a:cubicBezTo>
                <a:cubicBezTo>
                  <a:pt x="2753" y="2475"/>
                  <a:pt x="2748" y="2474"/>
                  <a:pt x="2743" y="2474"/>
                </a:cubicBezTo>
                <a:lnTo>
                  <a:pt x="2727" y="2474"/>
                </a:lnTo>
                <a:cubicBezTo>
                  <a:pt x="2726" y="2474"/>
                  <a:pt x="2726" y="2474"/>
                  <a:pt x="2726" y="2474"/>
                </a:cubicBezTo>
                <a:lnTo>
                  <a:pt x="2725" y="2474"/>
                </a:lnTo>
                <a:cubicBezTo>
                  <a:pt x="2724" y="2474"/>
                  <a:pt x="2724" y="2474"/>
                  <a:pt x="2724" y="2474"/>
                </a:cubicBezTo>
                <a:lnTo>
                  <a:pt x="2317" y="2474"/>
                </a:lnTo>
                <a:cubicBezTo>
                  <a:pt x="2314" y="2474"/>
                  <a:pt x="2311" y="2475"/>
                  <a:pt x="2308" y="2475"/>
                </a:cubicBezTo>
                <a:cubicBezTo>
                  <a:pt x="2305" y="2474"/>
                  <a:pt x="2302" y="2474"/>
                  <a:pt x="2299" y="2474"/>
                </a:cubicBezTo>
                <a:lnTo>
                  <a:pt x="2298" y="2474"/>
                </a:lnTo>
                <a:cubicBezTo>
                  <a:pt x="1869" y="2478"/>
                  <a:pt x="1747" y="2757"/>
                  <a:pt x="1639" y="3003"/>
                </a:cubicBezTo>
                <a:cubicBezTo>
                  <a:pt x="1626" y="3032"/>
                  <a:pt x="1613" y="3062"/>
                  <a:pt x="1600" y="3091"/>
                </a:cubicBezTo>
                <a:lnTo>
                  <a:pt x="1424" y="3474"/>
                </a:lnTo>
                <a:lnTo>
                  <a:pt x="1133" y="3789"/>
                </a:lnTo>
                <a:cubicBezTo>
                  <a:pt x="1088" y="3838"/>
                  <a:pt x="1091" y="3914"/>
                  <a:pt x="1140" y="3959"/>
                </a:cubicBezTo>
                <a:cubicBezTo>
                  <a:pt x="1163" y="3980"/>
                  <a:pt x="1192" y="3991"/>
                  <a:pt x="1221" y="3991"/>
                </a:cubicBezTo>
                <a:cubicBezTo>
                  <a:pt x="1253" y="3991"/>
                  <a:pt x="1286" y="3978"/>
                  <a:pt x="1309" y="3952"/>
                </a:cubicBezTo>
                <a:lnTo>
                  <a:pt x="1613" y="3623"/>
                </a:lnTo>
                <a:cubicBezTo>
                  <a:pt x="1621" y="3614"/>
                  <a:pt x="1628" y="3603"/>
                  <a:pt x="1634" y="3592"/>
                </a:cubicBezTo>
                <a:lnTo>
                  <a:pt x="1818" y="3192"/>
                </a:lnTo>
                <a:cubicBezTo>
                  <a:pt x="1832" y="3160"/>
                  <a:pt x="1846" y="3129"/>
                  <a:pt x="1859" y="3099"/>
                </a:cubicBezTo>
                <a:cubicBezTo>
                  <a:pt x="1972" y="2841"/>
                  <a:pt x="2038" y="2716"/>
                  <a:pt x="2300" y="2714"/>
                </a:cubicBezTo>
                <a:cubicBezTo>
                  <a:pt x="2302" y="2714"/>
                  <a:pt x="2305" y="2714"/>
                  <a:pt x="2307" y="2714"/>
                </a:cubicBezTo>
                <a:cubicBezTo>
                  <a:pt x="2311" y="2714"/>
                  <a:pt x="2314" y="2714"/>
                  <a:pt x="2317" y="2714"/>
                </a:cubicBezTo>
                <a:lnTo>
                  <a:pt x="2725" y="2714"/>
                </a:lnTo>
                <a:cubicBezTo>
                  <a:pt x="2985" y="2717"/>
                  <a:pt x="3051" y="2841"/>
                  <a:pt x="3165" y="3099"/>
                </a:cubicBezTo>
                <a:cubicBezTo>
                  <a:pt x="3178" y="3129"/>
                  <a:pt x="3191" y="3160"/>
                  <a:pt x="3206" y="3192"/>
                </a:cubicBezTo>
                <a:lnTo>
                  <a:pt x="3390" y="3592"/>
                </a:lnTo>
                <a:cubicBezTo>
                  <a:pt x="3395" y="3603"/>
                  <a:pt x="3402" y="3614"/>
                  <a:pt x="3411" y="3623"/>
                </a:cubicBezTo>
                <a:lnTo>
                  <a:pt x="3714" y="3952"/>
                </a:lnTo>
                <a:cubicBezTo>
                  <a:pt x="3738" y="3978"/>
                  <a:pt x="3770" y="3991"/>
                  <a:pt x="3803" y="3991"/>
                </a:cubicBezTo>
                <a:cubicBezTo>
                  <a:pt x="3832" y="3991"/>
                  <a:pt x="3861" y="3980"/>
                  <a:pt x="3884" y="3959"/>
                </a:cubicBezTo>
                <a:cubicBezTo>
                  <a:pt x="3933" y="3914"/>
                  <a:pt x="3936" y="3838"/>
                  <a:pt x="3891" y="3789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</p:sp>
      <p:sp>
        <p:nvSpPr>
          <p:cNvPr id="54" name="文本框 53"/>
          <p:cNvSpPr txBox="1"/>
          <p:nvPr/>
        </p:nvSpPr>
        <p:spPr>
          <a:xfrm>
            <a:off x="3023235" y="6289675"/>
            <a:ext cx="6938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有没有可能将应对各类物联网场景的技术储备提升为学术问题？</a:t>
            </a:r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833245" y="3473450"/>
            <a:ext cx="1017270" cy="909955"/>
          </a:xfrm>
          <a:prstGeom prst="ellipse">
            <a:avLst/>
          </a:prstGeom>
        </p:spPr>
        <p:style>
          <a:lnRef idx="2">
            <a:srgbClr val="70AD47"/>
          </a:lnRef>
          <a:fillRef idx="1">
            <a:sysClr val="window" lastClr="FFFFFF"/>
          </a:fillRef>
          <a:effectRef idx="0">
            <a:srgbClr val="70AD47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r>
              <a:rPr lang="zh-CN" altLang="en-US" sz="1200"/>
              <a:t>复现</a:t>
            </a:r>
            <a:endParaRPr lang="zh-CN" altLang="en-US" sz="1200"/>
          </a:p>
          <a:p>
            <a:pPr algn="ctr"/>
            <a:r>
              <a:rPr lang="en-US" altLang="zh-CN" sz="1200"/>
              <a:t>ref/cite</a:t>
            </a:r>
            <a:endParaRPr lang="zh-CN" altLang="en-US" sz="1200"/>
          </a:p>
        </p:txBody>
      </p:sp>
      <p:sp>
        <p:nvSpPr>
          <p:cNvPr id="5" name="íŝḷïḋè"/>
          <p:cNvSpPr/>
          <p:nvPr/>
        </p:nvSpPr>
        <p:spPr>
          <a:xfrm>
            <a:off x="7109473" y="1241286"/>
            <a:ext cx="1308167" cy="1152963"/>
          </a:xfrm>
          <a:prstGeom prst="hexagon">
            <a:avLst/>
          </a:prstGeom>
          <a:solidFill>
            <a:srgbClr val="FFFF00"/>
          </a:solidFill>
        </p:spPr>
        <p:style>
          <a:lnRef idx="1">
            <a:srgbClr val="FFC000"/>
          </a:lnRef>
          <a:fillRef idx="2">
            <a:srgbClr val="FFC000"/>
          </a:fillRef>
          <a:effectRef idx="1">
            <a:srgbClr val="FFC000"/>
          </a:effectRef>
          <a:fontRef idx="minor">
            <a:sysClr val="windowText" lastClr="000000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lnSpcReduction="10000"/>
          </a:bodyPr>
          <a:p>
            <a:pPr lvl="0" algn="ctr">
              <a:buClrTx/>
              <a:buSzTx/>
              <a:buFontTx/>
            </a:pPr>
            <a:r>
              <a:rPr lang="en-US" sz="1500" b="1" dirty="0">
                <a:sym typeface="宋体" panose="02010600030101010101" pitchFamily="2" charset="-122"/>
              </a:rPr>
              <a:t>DLSA</a:t>
            </a:r>
            <a:endParaRPr lang="en-US" sz="1500" b="1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46" grpId="1" animBg="1"/>
      <p:bldP spid="47" grpId="0" bldLvl="0" animBg="1"/>
      <p:bldP spid="47" grpId="1" animBg="1"/>
      <p:bldP spid="48" grpId="0" bldLvl="0" animBg="1"/>
      <p:bldP spid="48" grpId="1" animBg="1"/>
      <p:bldP spid="49" grpId="0" bldLvl="0" animBg="1"/>
      <p:bldP spid="49" grpId="1" animBg="1"/>
      <p:bldP spid="50" grpId="0" bldLvl="0" animBg="1"/>
      <p:bldP spid="50" grpId="1" animBg="1"/>
      <p:bldP spid="54" grpId="0"/>
      <p:bldP spid="54" grpId="1"/>
      <p:bldP spid="17" grpId="0" bldLvl="0" animBg="1"/>
      <p:bldP spid="17" grpId="1" animBg="1"/>
      <p:bldP spid="23" grpId="0" bldLvl="0" animBg="1"/>
      <p:bldP spid="42" grpId="0" bldLvl="0" animBg="1"/>
      <p:bldP spid="18" grpId="0" bldLvl="0" animBg="1"/>
      <p:bldP spid="24" grpId="0" bldLvl="0" animBg="1"/>
      <p:bldP spid="15" grpId="0" bldLvl="0" animBg="1"/>
      <p:bldP spid="40" grpId="0" bldLvl="0" animBg="1"/>
      <p:bldP spid="24" grpId="1" animBg="1"/>
      <p:bldP spid="15" grpId="1" animBg="1"/>
      <p:bldP spid="40" grpId="1" animBg="1"/>
      <p:bldP spid="29" grpId="0" bldLvl="0" animBg="1"/>
      <p:bldP spid="22" grpId="0" bldLvl="0" animBg="1"/>
      <p:bldP spid="41" grpId="0" bldLvl="0" animBg="1"/>
      <p:bldP spid="29" grpId="1" animBg="1"/>
      <p:bldP spid="22" grpId="1" animBg="1"/>
      <p:bldP spid="41" grpId="1" animBg="1"/>
      <p:bldP spid="3" grpId="0" bldLvl="0" animBg="1"/>
      <p:bldP spid="3" grpId="1" animBg="1"/>
      <p:bldP spid="5" grpId="0" bldLvl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圆角矩形 15"/>
          <p:cNvSpPr/>
          <p:nvPr/>
        </p:nvSpPr>
        <p:spPr>
          <a:xfrm>
            <a:off x="3053715" y="5582920"/>
            <a:ext cx="1883410" cy="3702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8072" y="366028"/>
            <a:ext cx="7553522" cy="554722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宏观思考，研究工作思考</a:t>
            </a:r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335520" y="4065270"/>
            <a:ext cx="1308735" cy="1402080"/>
          </a:xfrm>
          <a:prstGeom prst="ellipse">
            <a:avLst/>
          </a:prstGeom>
        </p:spPr>
        <p:style>
          <a:lnRef idx="2">
            <a:srgbClr val="70AD47"/>
          </a:lnRef>
          <a:fillRef idx="1">
            <a:sysClr val="window" lastClr="FFFFFF"/>
          </a:fillRef>
          <a:effectRef idx="0">
            <a:srgbClr val="70AD47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227445" y="4745990"/>
            <a:ext cx="1308735" cy="1402080"/>
          </a:xfrm>
          <a:prstGeom prst="ellipse">
            <a:avLst/>
          </a:prstGeom>
        </p:spPr>
        <p:style>
          <a:lnRef idx="2">
            <a:srgbClr val="70AD47"/>
          </a:lnRef>
          <a:fillRef idx="1">
            <a:sysClr val="window" lastClr="FFFFFF"/>
          </a:fillRef>
          <a:effectRef idx="0">
            <a:srgbClr val="70AD47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088255" y="5342890"/>
            <a:ext cx="1308735" cy="1402080"/>
          </a:xfrm>
          <a:prstGeom prst="ellipse">
            <a:avLst/>
          </a:prstGeom>
        </p:spPr>
        <p:style>
          <a:lnRef idx="2">
            <a:srgbClr val="70AD47"/>
          </a:lnRef>
          <a:fillRef idx="1">
            <a:sysClr val="window" lastClr="FFFFFF"/>
          </a:fillRef>
          <a:effectRef idx="0">
            <a:srgbClr val="70AD47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7305040" y="2791460"/>
            <a:ext cx="1308735" cy="1402080"/>
          </a:xfrm>
          <a:prstGeom prst="ellipse">
            <a:avLst/>
          </a:prstGeom>
        </p:spPr>
        <p:style>
          <a:lnRef idx="2">
            <a:srgbClr val="70AD47"/>
          </a:lnRef>
          <a:fillRef idx="1">
            <a:sysClr val="window" lastClr="FFFFFF"/>
          </a:fillRef>
          <a:effectRef idx="0">
            <a:srgbClr val="70AD47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5088890" y="1520825"/>
            <a:ext cx="1308735" cy="1402080"/>
          </a:xfrm>
          <a:prstGeom prst="ellipse">
            <a:avLst/>
          </a:prstGeom>
        </p:spPr>
        <p:style>
          <a:lnRef idx="2">
            <a:srgbClr val="70AD47"/>
          </a:lnRef>
          <a:fillRef idx="1">
            <a:sysClr val="window" lastClr="FFFFFF"/>
          </a:fillRef>
          <a:effectRef idx="0">
            <a:srgbClr val="70AD47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/>
        </p:nvSpPr>
        <p:spPr>
          <a:xfrm>
            <a:off x="7981950" y="6349365"/>
            <a:ext cx="2175510" cy="3625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900" kern="1200">
                <a:solidFill>
                  <a:sysClr val="windowText" lastClr="000000">
                    <a:tint val="75000"/>
                  </a:sysClr>
                </a:solidFill>
                <a:latin typeface="Calibri" panose="020F0502020204030204" charset="0"/>
                <a:ea typeface="+mn-ea"/>
                <a:cs typeface="+mn-ea"/>
              </a:defRPr>
            </a:lvl1pPr>
            <a:lvl2pPr marL="3429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2pPr>
            <a:lvl3pPr marL="6858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3pPr>
            <a:lvl4pPr marL="10287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4pPr>
            <a:lvl5pPr marL="13716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5pPr>
            <a:lvl6pPr marL="17145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6pPr>
            <a:lvl7pPr marL="20574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7pPr>
            <a:lvl8pPr marL="24003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8pPr>
            <a:lvl9pPr marL="2743200" algn="l" defTabSz="685800" rtl="0" eaLnBrk="1" latinLnBrk="0" hangingPunct="1">
              <a:defRPr sz="1350" kern="1200">
                <a:solidFill>
                  <a:sysClr val="windowText" lastClr="000000"/>
                </a:solidFill>
                <a:latin typeface="Calibri" panose="020F0502020204030204" charset="0"/>
                <a:ea typeface="+mn-ea"/>
                <a:cs typeface="+mn-ea"/>
              </a:defRPr>
            </a:lvl9pPr>
          </a:lstStyle>
          <a:p>
            <a:fld id="{5DD3DB80-B894-403A-B48E-6FDC1A72010E}" type="slidenum">
              <a:rPr lang="zh-CN" altLang="en-US" sz="675" smtClean="0"/>
            </a:fld>
            <a:endParaRPr lang="zh-CN" altLang="en-US" sz="675"/>
          </a:p>
        </p:txBody>
      </p:sp>
      <p:sp>
        <p:nvSpPr>
          <p:cNvPr id="15" name="ïṩḻïḋè"/>
          <p:cNvSpPr txBox="1"/>
          <p:nvPr/>
        </p:nvSpPr>
        <p:spPr>
          <a:xfrm>
            <a:off x="7305675" y="2922905"/>
            <a:ext cx="1308100" cy="1153160"/>
          </a:xfrm>
          <a:prstGeom prst="hexagon">
            <a:avLst/>
          </a:prstGeom>
          <a:solidFill>
            <a:srgbClr val="767171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 fontScale="87500" lnSpcReduction="20000"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⑤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SpinLight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47/36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íŝḷïḋè"/>
          <p:cNvSpPr txBox="1"/>
          <p:nvPr/>
        </p:nvSpPr>
        <p:spPr>
          <a:xfrm>
            <a:off x="6217920" y="3592830"/>
            <a:ext cx="1308100" cy="1153160"/>
          </a:xfrm>
          <a:prstGeom prst="hexagon">
            <a:avLst/>
          </a:prstGeom>
          <a:solidFill>
            <a:srgbClr val="767171"/>
          </a:solidFill>
          <a:ln>
            <a:noFill/>
          </a:ln>
        </p:spPr>
        <p:txBody>
          <a:bodyPr wrap="square" lIns="68580" tIns="34290" rIns="68580" bIns="34290" anchor="ctr" anchorCtr="0">
            <a:normAutofit fontScale="87500"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WSNsink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48/17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islîdê"/>
          <p:cNvSpPr txBox="1"/>
          <p:nvPr/>
        </p:nvSpPr>
        <p:spPr>
          <a:xfrm>
            <a:off x="5088890" y="1638300"/>
            <a:ext cx="1308100" cy="1153160"/>
          </a:xfrm>
          <a:prstGeom prst="hexagon">
            <a:avLst/>
          </a:prstGeom>
          <a:solidFill>
            <a:srgbClr val="767171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 fontScale="87500" lnSpcReduction="20000"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④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HelloEdge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36/38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63845" y="3364230"/>
            <a:ext cx="558165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350" b="1" dirty="0">
                <a:solidFill>
                  <a:sysClr val="window" lastClr="FFFFFF"/>
                </a:solidFill>
              </a:rPr>
              <a:t>传感</a:t>
            </a:r>
            <a:endParaRPr lang="zh-CN" altLang="en-US" sz="1350" b="1" dirty="0">
              <a:solidFill>
                <a:sysClr val="window" lastClr="FFFFFF"/>
              </a:solidFill>
            </a:endParaRPr>
          </a:p>
        </p:txBody>
      </p:sp>
      <p:sp>
        <p:nvSpPr>
          <p:cNvPr id="22" name="ïṩḻïḋè"/>
          <p:cNvSpPr txBox="1"/>
          <p:nvPr/>
        </p:nvSpPr>
        <p:spPr>
          <a:xfrm>
            <a:off x="6227146" y="4859338"/>
            <a:ext cx="1308167" cy="1152963"/>
          </a:xfrm>
          <a:prstGeom prst="hexagon">
            <a:avLst/>
          </a:prstGeom>
          <a:solidFill>
            <a:srgbClr val="767171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⑩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NILM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0/22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islîdê"/>
          <p:cNvSpPr txBox="1"/>
          <p:nvPr/>
        </p:nvSpPr>
        <p:spPr>
          <a:xfrm>
            <a:off x="5089147" y="4189750"/>
            <a:ext cx="1308167" cy="1152963"/>
          </a:xfrm>
          <a:prstGeom prst="hexagon">
            <a:avLst/>
          </a:prstGeom>
          <a:solidFill>
            <a:srgbClr val="767171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 fontScale="87500" lnSpcReduction="20000"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汽车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Fog Com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52/45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íŝḷïḋè"/>
          <p:cNvSpPr txBox="1"/>
          <p:nvPr/>
        </p:nvSpPr>
        <p:spPr>
          <a:xfrm>
            <a:off x="6181738" y="2363966"/>
            <a:ext cx="1308167" cy="1152963"/>
          </a:xfrm>
          <a:prstGeom prst="hexagon">
            <a:avLst/>
          </a:prstGeom>
          <a:solidFill>
            <a:srgbClr val="767171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 fontScale="87500" lnSpcReduction="20000"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⑦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EMF 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SLAM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5/1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" name="islîdê"/>
          <p:cNvSpPr txBox="1"/>
          <p:nvPr/>
        </p:nvSpPr>
        <p:spPr>
          <a:xfrm>
            <a:off x="7335777" y="4189750"/>
            <a:ext cx="1308167" cy="1152963"/>
          </a:xfrm>
          <a:prstGeom prst="hexagon">
            <a:avLst/>
          </a:prstGeom>
          <a:solidFill>
            <a:srgbClr val="767171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⑨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LoadEst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8/7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0" name="islîdê"/>
          <p:cNvSpPr txBox="1"/>
          <p:nvPr/>
        </p:nvSpPr>
        <p:spPr>
          <a:xfrm>
            <a:off x="8443217" y="3573800"/>
            <a:ext cx="1308167" cy="1152963"/>
          </a:xfrm>
          <a:prstGeom prst="hexagon">
            <a:avLst/>
          </a:prstGeom>
          <a:solidFill>
            <a:srgbClr val="767171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 fontScale="87500" lnSpcReduction="20000"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⑧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RoomRec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41/1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" name="islîdê"/>
          <p:cNvSpPr txBox="1"/>
          <p:nvPr/>
        </p:nvSpPr>
        <p:spPr>
          <a:xfrm>
            <a:off x="5089147" y="5467370"/>
            <a:ext cx="1308167" cy="1152963"/>
          </a:xfrm>
          <a:prstGeom prst="hexagon">
            <a:avLst/>
          </a:prstGeom>
          <a:solidFill>
            <a:srgbClr val="767171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 fontScale="80000"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⑥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Pow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Blad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1/27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islîdê"/>
          <p:cNvSpPr txBox="1"/>
          <p:nvPr/>
        </p:nvSpPr>
        <p:spPr>
          <a:xfrm>
            <a:off x="5089147" y="2932450"/>
            <a:ext cx="1308167" cy="1152963"/>
          </a:xfrm>
          <a:prstGeom prst="hexagon">
            <a:avLst/>
          </a:prstGeom>
          <a:solidFill>
            <a:srgbClr val="767171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 fontScale="87500" lnSpcReduction="20000"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③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云边在线配置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21/29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7" name="î$ḷîdê"/>
          <p:cNvSpPr txBox="1"/>
          <p:nvPr/>
        </p:nvSpPr>
        <p:spPr>
          <a:xfrm>
            <a:off x="1758315" y="1520825"/>
            <a:ext cx="1017905" cy="305435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txBody>
          <a:bodyPr wrap="square" lIns="68580" tIns="34290" rIns="68580" bIns="34290" anchor="ctr" anchorCtr="0">
            <a:normAutofit fontScale="87500"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已读论文</a:t>
            </a:r>
            <a:endParaRPr lang="zh-CN" altLang="en-US" sz="15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43" name="î$ḷîdê"/>
          <p:cNvSpPr txBox="1"/>
          <p:nvPr/>
        </p:nvSpPr>
        <p:spPr>
          <a:xfrm>
            <a:off x="1758950" y="2061845"/>
            <a:ext cx="1017270" cy="3054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+mn-ea"/>
              </a:rPr>
              <a:t>LOC/NILM</a:t>
            </a:r>
            <a:endParaRPr lang="en-US" altLang="zh-CN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8" name="man-questioning_82915"/>
          <p:cNvSpPr>
            <a:spLocks noChangeAspect="1"/>
          </p:cNvSpPr>
          <p:nvPr/>
        </p:nvSpPr>
        <p:spPr bwMode="auto">
          <a:xfrm>
            <a:off x="262890" y="4615255"/>
            <a:ext cx="609685" cy="534521"/>
          </a:xfrm>
          <a:custGeom>
            <a:avLst/>
            <a:gdLst>
              <a:gd name="T0" fmla="*/ 4546 w 5210"/>
              <a:gd name="T1" fmla="*/ 962 h 4575"/>
              <a:gd name="T2" fmla="*/ 3883 w 5210"/>
              <a:gd name="T3" fmla="*/ 1625 h 4575"/>
              <a:gd name="T4" fmla="*/ 4362 w 5210"/>
              <a:gd name="T5" fmla="*/ 2262 h 4575"/>
              <a:gd name="T6" fmla="*/ 4414 w 5210"/>
              <a:gd name="T7" fmla="*/ 2312 h 4575"/>
              <a:gd name="T8" fmla="*/ 4044 w 5210"/>
              <a:gd name="T9" fmla="*/ 3761 h 4575"/>
              <a:gd name="T10" fmla="*/ 3055 w 5210"/>
              <a:gd name="T11" fmla="*/ 4389 h 4575"/>
              <a:gd name="T12" fmla="*/ 1913 w 5210"/>
              <a:gd name="T13" fmla="*/ 3800 h 4575"/>
              <a:gd name="T14" fmla="*/ 1707 w 5210"/>
              <a:gd name="T15" fmla="*/ 3302 h 4575"/>
              <a:gd name="T16" fmla="*/ 1723 w 5210"/>
              <a:gd name="T17" fmla="*/ 3266 h 4575"/>
              <a:gd name="T18" fmla="*/ 1739 w 5210"/>
              <a:gd name="T19" fmla="*/ 3266 h 4575"/>
              <a:gd name="T20" fmla="*/ 2008 w 5210"/>
              <a:gd name="T21" fmla="*/ 2997 h 4575"/>
              <a:gd name="T22" fmla="*/ 1940 w 5210"/>
              <a:gd name="T23" fmla="*/ 2818 h 4575"/>
              <a:gd name="T24" fmla="*/ 1940 w 5210"/>
              <a:gd name="T25" fmla="*/ 2782 h 4575"/>
              <a:gd name="T26" fmla="*/ 2365 w 5210"/>
              <a:gd name="T27" fmla="*/ 2496 h 4575"/>
              <a:gd name="T28" fmla="*/ 3068 w 5210"/>
              <a:gd name="T29" fmla="*/ 1348 h 4575"/>
              <a:gd name="T30" fmla="*/ 2722 w 5210"/>
              <a:gd name="T31" fmla="*/ 688 h 4575"/>
              <a:gd name="T32" fmla="*/ 2358 w 5210"/>
              <a:gd name="T33" fmla="*/ 269 h 4575"/>
              <a:gd name="T34" fmla="*/ 2343 w 5210"/>
              <a:gd name="T35" fmla="*/ 217 h 4575"/>
              <a:gd name="T36" fmla="*/ 2126 w 5210"/>
              <a:gd name="T37" fmla="*/ 0 h 4575"/>
              <a:gd name="T38" fmla="*/ 1909 w 5210"/>
              <a:gd name="T39" fmla="*/ 217 h 4575"/>
              <a:gd name="T40" fmla="*/ 2113 w 5210"/>
              <a:gd name="T41" fmla="*/ 434 h 4575"/>
              <a:gd name="T42" fmla="*/ 2135 w 5210"/>
              <a:gd name="T43" fmla="*/ 444 h 4575"/>
              <a:gd name="T44" fmla="*/ 2481 w 5210"/>
              <a:gd name="T45" fmla="*/ 835 h 4575"/>
              <a:gd name="T46" fmla="*/ 2791 w 5210"/>
              <a:gd name="T47" fmla="*/ 1303 h 4575"/>
              <a:gd name="T48" fmla="*/ 2184 w 5210"/>
              <a:gd name="T49" fmla="*/ 2282 h 4575"/>
              <a:gd name="T50" fmla="*/ 1547 w 5210"/>
              <a:gd name="T51" fmla="*/ 2624 h 4575"/>
              <a:gd name="T52" fmla="*/ 896 w 5210"/>
              <a:gd name="T53" fmla="*/ 2267 h 4575"/>
              <a:gd name="T54" fmla="*/ 297 w 5210"/>
              <a:gd name="T55" fmla="*/ 1251 h 4575"/>
              <a:gd name="T56" fmla="*/ 950 w 5210"/>
              <a:gd name="T57" fmla="*/ 449 h 4575"/>
              <a:gd name="T58" fmla="*/ 989 w 5210"/>
              <a:gd name="T59" fmla="*/ 433 h 4575"/>
              <a:gd name="T60" fmla="*/ 1179 w 5210"/>
              <a:gd name="T61" fmla="*/ 217 h 4575"/>
              <a:gd name="T62" fmla="*/ 962 w 5210"/>
              <a:gd name="T63" fmla="*/ 0 h 4575"/>
              <a:gd name="T64" fmla="*/ 745 w 5210"/>
              <a:gd name="T65" fmla="*/ 217 h 4575"/>
              <a:gd name="T66" fmla="*/ 729 w 5210"/>
              <a:gd name="T67" fmla="*/ 274 h 4575"/>
              <a:gd name="T68" fmla="*/ 379 w 5210"/>
              <a:gd name="T69" fmla="*/ 658 h 4575"/>
              <a:gd name="T70" fmla="*/ 20 w 5210"/>
              <a:gd name="T71" fmla="*/ 1290 h 4575"/>
              <a:gd name="T72" fmla="*/ 710 w 5210"/>
              <a:gd name="T73" fmla="*/ 2476 h 4575"/>
              <a:gd name="T74" fmla="*/ 1204 w 5210"/>
              <a:gd name="T75" fmla="*/ 2809 h 4575"/>
              <a:gd name="T76" fmla="*/ 1215 w 5210"/>
              <a:gd name="T77" fmla="*/ 2868 h 4575"/>
              <a:gd name="T78" fmla="*/ 1182 w 5210"/>
              <a:gd name="T79" fmla="*/ 2997 h 4575"/>
              <a:gd name="T80" fmla="*/ 1451 w 5210"/>
              <a:gd name="T81" fmla="*/ 3266 h 4575"/>
              <a:gd name="T82" fmla="*/ 1477 w 5210"/>
              <a:gd name="T83" fmla="*/ 3266 h 4575"/>
              <a:gd name="T84" fmla="*/ 1516 w 5210"/>
              <a:gd name="T85" fmla="*/ 3300 h 4575"/>
              <a:gd name="T86" fmla="*/ 1751 w 5210"/>
              <a:gd name="T87" fmla="*/ 3894 h 4575"/>
              <a:gd name="T88" fmla="*/ 3055 w 5210"/>
              <a:gd name="T89" fmla="*/ 4575 h 4575"/>
              <a:gd name="T90" fmla="*/ 4599 w 5210"/>
              <a:gd name="T91" fmla="*/ 2332 h 4575"/>
              <a:gd name="T92" fmla="*/ 4679 w 5210"/>
              <a:gd name="T93" fmla="*/ 2275 h 4575"/>
              <a:gd name="T94" fmla="*/ 5210 w 5210"/>
              <a:gd name="T95" fmla="*/ 1625 h 4575"/>
              <a:gd name="T96" fmla="*/ 4546 w 5210"/>
              <a:gd name="T97" fmla="*/ 962 h 4575"/>
              <a:gd name="T98" fmla="*/ 4546 w 5210"/>
              <a:gd name="T99" fmla="*/ 1871 h 4575"/>
              <a:gd name="T100" fmla="*/ 4273 w 5210"/>
              <a:gd name="T101" fmla="*/ 1598 h 4575"/>
              <a:gd name="T102" fmla="*/ 4546 w 5210"/>
              <a:gd name="T103" fmla="*/ 1325 h 4575"/>
              <a:gd name="T104" fmla="*/ 4819 w 5210"/>
              <a:gd name="T105" fmla="*/ 1598 h 4575"/>
              <a:gd name="T106" fmla="*/ 4546 w 5210"/>
              <a:gd name="T107" fmla="*/ 1871 h 4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210" h="4575">
                <a:moveTo>
                  <a:pt x="4546" y="962"/>
                </a:moveTo>
                <a:cubicBezTo>
                  <a:pt x="4180" y="962"/>
                  <a:pt x="3883" y="1259"/>
                  <a:pt x="3883" y="1625"/>
                </a:cubicBezTo>
                <a:cubicBezTo>
                  <a:pt x="3883" y="1927"/>
                  <a:pt x="4085" y="2182"/>
                  <a:pt x="4362" y="2262"/>
                </a:cubicBezTo>
                <a:cubicBezTo>
                  <a:pt x="4380" y="2268"/>
                  <a:pt x="4419" y="2276"/>
                  <a:pt x="4414" y="2312"/>
                </a:cubicBezTo>
                <a:cubicBezTo>
                  <a:pt x="4341" y="2984"/>
                  <a:pt x="4226" y="3422"/>
                  <a:pt x="4044" y="3761"/>
                </a:cubicBezTo>
                <a:cubicBezTo>
                  <a:pt x="3818" y="4184"/>
                  <a:pt x="3495" y="4389"/>
                  <a:pt x="3055" y="4389"/>
                </a:cubicBezTo>
                <a:cubicBezTo>
                  <a:pt x="2545" y="4389"/>
                  <a:pt x="2161" y="4191"/>
                  <a:pt x="1913" y="3800"/>
                </a:cubicBezTo>
                <a:cubicBezTo>
                  <a:pt x="1792" y="3610"/>
                  <a:pt x="1734" y="3416"/>
                  <a:pt x="1707" y="3302"/>
                </a:cubicBezTo>
                <a:cubicBezTo>
                  <a:pt x="1704" y="3289"/>
                  <a:pt x="1695" y="3266"/>
                  <a:pt x="1723" y="3266"/>
                </a:cubicBezTo>
                <a:lnTo>
                  <a:pt x="1739" y="3266"/>
                </a:lnTo>
                <a:cubicBezTo>
                  <a:pt x="1887" y="3266"/>
                  <a:pt x="2008" y="3145"/>
                  <a:pt x="2008" y="2997"/>
                </a:cubicBezTo>
                <a:cubicBezTo>
                  <a:pt x="2008" y="2928"/>
                  <a:pt x="1982" y="2866"/>
                  <a:pt x="1940" y="2818"/>
                </a:cubicBezTo>
                <a:cubicBezTo>
                  <a:pt x="1932" y="2810"/>
                  <a:pt x="1914" y="2795"/>
                  <a:pt x="1940" y="2782"/>
                </a:cubicBezTo>
                <a:cubicBezTo>
                  <a:pt x="2086" y="2710"/>
                  <a:pt x="2220" y="2618"/>
                  <a:pt x="2365" y="2496"/>
                </a:cubicBezTo>
                <a:cubicBezTo>
                  <a:pt x="2628" y="2273"/>
                  <a:pt x="2963" y="1893"/>
                  <a:pt x="3068" y="1348"/>
                </a:cubicBezTo>
                <a:cubicBezTo>
                  <a:pt x="3086" y="1251"/>
                  <a:pt x="3057" y="1104"/>
                  <a:pt x="2722" y="688"/>
                </a:cubicBezTo>
                <a:cubicBezTo>
                  <a:pt x="2586" y="519"/>
                  <a:pt x="2455" y="373"/>
                  <a:pt x="2358" y="269"/>
                </a:cubicBezTo>
                <a:cubicBezTo>
                  <a:pt x="2338" y="249"/>
                  <a:pt x="2343" y="228"/>
                  <a:pt x="2343" y="217"/>
                </a:cubicBezTo>
                <a:cubicBezTo>
                  <a:pt x="2343" y="98"/>
                  <a:pt x="2246" y="0"/>
                  <a:pt x="2126" y="0"/>
                </a:cubicBezTo>
                <a:cubicBezTo>
                  <a:pt x="2006" y="0"/>
                  <a:pt x="1909" y="98"/>
                  <a:pt x="1909" y="217"/>
                </a:cubicBezTo>
                <a:cubicBezTo>
                  <a:pt x="1909" y="333"/>
                  <a:pt x="1999" y="427"/>
                  <a:pt x="2113" y="434"/>
                </a:cubicBezTo>
                <a:cubicBezTo>
                  <a:pt x="2117" y="434"/>
                  <a:pt x="2125" y="434"/>
                  <a:pt x="2135" y="444"/>
                </a:cubicBezTo>
                <a:cubicBezTo>
                  <a:pt x="2136" y="444"/>
                  <a:pt x="2352" y="677"/>
                  <a:pt x="2481" y="835"/>
                </a:cubicBezTo>
                <a:cubicBezTo>
                  <a:pt x="2752" y="1167"/>
                  <a:pt x="2787" y="1282"/>
                  <a:pt x="2791" y="1303"/>
                </a:cubicBezTo>
                <a:cubicBezTo>
                  <a:pt x="2700" y="1764"/>
                  <a:pt x="2411" y="2090"/>
                  <a:pt x="2184" y="2282"/>
                </a:cubicBezTo>
                <a:cubicBezTo>
                  <a:pt x="1899" y="2524"/>
                  <a:pt x="1629" y="2624"/>
                  <a:pt x="1547" y="2624"/>
                </a:cubicBezTo>
                <a:cubicBezTo>
                  <a:pt x="1443" y="2624"/>
                  <a:pt x="1173" y="2513"/>
                  <a:pt x="896" y="2267"/>
                </a:cubicBezTo>
                <a:cubicBezTo>
                  <a:pt x="673" y="2068"/>
                  <a:pt x="389" y="1732"/>
                  <a:pt x="297" y="1251"/>
                </a:cubicBezTo>
                <a:cubicBezTo>
                  <a:pt x="324" y="1147"/>
                  <a:pt x="604" y="802"/>
                  <a:pt x="950" y="449"/>
                </a:cubicBezTo>
                <a:cubicBezTo>
                  <a:pt x="963" y="433"/>
                  <a:pt x="981" y="434"/>
                  <a:pt x="989" y="433"/>
                </a:cubicBezTo>
                <a:cubicBezTo>
                  <a:pt x="1096" y="419"/>
                  <a:pt x="1179" y="328"/>
                  <a:pt x="1179" y="217"/>
                </a:cubicBezTo>
                <a:cubicBezTo>
                  <a:pt x="1179" y="98"/>
                  <a:pt x="1081" y="0"/>
                  <a:pt x="962" y="0"/>
                </a:cubicBezTo>
                <a:cubicBezTo>
                  <a:pt x="842" y="0"/>
                  <a:pt x="745" y="98"/>
                  <a:pt x="745" y="217"/>
                </a:cubicBezTo>
                <a:cubicBezTo>
                  <a:pt x="745" y="230"/>
                  <a:pt x="750" y="251"/>
                  <a:pt x="729" y="274"/>
                </a:cubicBezTo>
                <a:cubicBezTo>
                  <a:pt x="639" y="367"/>
                  <a:pt x="514" y="499"/>
                  <a:pt x="379" y="658"/>
                </a:cubicBezTo>
                <a:cubicBezTo>
                  <a:pt x="54" y="1036"/>
                  <a:pt x="0" y="1184"/>
                  <a:pt x="20" y="1290"/>
                </a:cubicBezTo>
                <a:cubicBezTo>
                  <a:pt x="123" y="1855"/>
                  <a:pt x="452" y="2247"/>
                  <a:pt x="710" y="2476"/>
                </a:cubicBezTo>
                <a:cubicBezTo>
                  <a:pt x="882" y="2629"/>
                  <a:pt x="1034" y="2735"/>
                  <a:pt x="1204" y="2809"/>
                </a:cubicBezTo>
                <a:cubicBezTo>
                  <a:pt x="1243" y="2831"/>
                  <a:pt x="1223" y="2853"/>
                  <a:pt x="1215" y="2868"/>
                </a:cubicBezTo>
                <a:cubicBezTo>
                  <a:pt x="1194" y="2906"/>
                  <a:pt x="1182" y="2950"/>
                  <a:pt x="1182" y="2997"/>
                </a:cubicBezTo>
                <a:cubicBezTo>
                  <a:pt x="1182" y="3145"/>
                  <a:pt x="1303" y="3266"/>
                  <a:pt x="1451" y="3266"/>
                </a:cubicBezTo>
                <a:lnTo>
                  <a:pt x="1477" y="3266"/>
                </a:lnTo>
                <a:cubicBezTo>
                  <a:pt x="1513" y="3266"/>
                  <a:pt x="1513" y="3287"/>
                  <a:pt x="1516" y="3300"/>
                </a:cubicBezTo>
                <a:cubicBezTo>
                  <a:pt x="1540" y="3420"/>
                  <a:pt x="1602" y="3656"/>
                  <a:pt x="1751" y="3894"/>
                </a:cubicBezTo>
                <a:cubicBezTo>
                  <a:pt x="1947" y="4205"/>
                  <a:pt x="2331" y="4575"/>
                  <a:pt x="3055" y="4575"/>
                </a:cubicBezTo>
                <a:cubicBezTo>
                  <a:pt x="4206" y="4575"/>
                  <a:pt x="4485" y="3404"/>
                  <a:pt x="4599" y="2332"/>
                </a:cubicBezTo>
                <a:cubicBezTo>
                  <a:pt x="4602" y="2297"/>
                  <a:pt x="4655" y="2280"/>
                  <a:pt x="4679" y="2275"/>
                </a:cubicBezTo>
                <a:cubicBezTo>
                  <a:pt x="4981" y="2213"/>
                  <a:pt x="5210" y="1946"/>
                  <a:pt x="5210" y="1625"/>
                </a:cubicBezTo>
                <a:cubicBezTo>
                  <a:pt x="5210" y="1259"/>
                  <a:pt x="4912" y="962"/>
                  <a:pt x="4546" y="962"/>
                </a:cubicBezTo>
                <a:close/>
                <a:moveTo>
                  <a:pt x="4546" y="1871"/>
                </a:moveTo>
                <a:cubicBezTo>
                  <a:pt x="4396" y="1871"/>
                  <a:pt x="4273" y="1749"/>
                  <a:pt x="4273" y="1598"/>
                </a:cubicBezTo>
                <a:cubicBezTo>
                  <a:pt x="4273" y="1448"/>
                  <a:pt x="4396" y="1325"/>
                  <a:pt x="4546" y="1325"/>
                </a:cubicBezTo>
                <a:cubicBezTo>
                  <a:pt x="4697" y="1325"/>
                  <a:pt x="4819" y="1448"/>
                  <a:pt x="4819" y="1598"/>
                </a:cubicBezTo>
                <a:cubicBezTo>
                  <a:pt x="4819" y="1749"/>
                  <a:pt x="4697" y="1871"/>
                  <a:pt x="4546" y="1871"/>
                </a:cubicBezTo>
                <a:close/>
              </a:path>
            </a:pathLst>
          </a:custGeom>
          <a:solidFill>
            <a:srgbClr val="5B9BD5"/>
          </a:solidFill>
          <a:ln>
            <a:noFill/>
          </a:ln>
        </p:spPr>
      </p:sp>
      <p:sp>
        <p:nvSpPr>
          <p:cNvPr id="54" name="文本框 53"/>
          <p:cNvSpPr txBox="1"/>
          <p:nvPr/>
        </p:nvSpPr>
        <p:spPr>
          <a:xfrm>
            <a:off x="262890" y="5582920"/>
            <a:ext cx="4944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基于底层具有电参数测量和感光窗的智能插座，</a:t>
            </a:r>
            <a:endParaRPr lang="zh-CN" altLang="en-US"/>
          </a:p>
          <a:p>
            <a:r>
              <a:rPr lang="zh-CN" altLang="en-US"/>
              <a:t>基于上层的实验室安全后台系统，</a:t>
            </a:r>
            <a:endParaRPr lang="zh-CN" altLang="en-US"/>
          </a:p>
          <a:p>
            <a:r>
              <a:rPr lang="zh-CN" altLang="en-US"/>
              <a:t>做什么？室内定位，负荷分析</a:t>
            </a:r>
            <a:r>
              <a:rPr lang="en-US" altLang="zh-CN"/>
              <a:t>......</a:t>
            </a:r>
            <a:endParaRPr lang="en-US" altLang="zh-CN"/>
          </a:p>
        </p:txBody>
      </p:sp>
      <p:sp>
        <p:nvSpPr>
          <p:cNvPr id="3" name="islîdê"/>
          <p:cNvSpPr txBox="1"/>
          <p:nvPr/>
        </p:nvSpPr>
        <p:spPr>
          <a:xfrm>
            <a:off x="8443217" y="2282845"/>
            <a:ext cx="1308167" cy="1152963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/>
          </a:bodyPr>
          <a:lstStyle/>
          <a:p>
            <a:pPr lvl="0" algn="ctr" defTabSz="913765">
              <a:buClrTx/>
              <a:buSzPct val="25000"/>
              <a:buFontTx/>
              <a:defRPr/>
            </a:pPr>
            <a:r>
              <a:rPr lang="zh-CN" altLang="en-US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空间分割</a:t>
            </a:r>
            <a:endParaRPr lang="zh-CN" altLang="en-US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宋体" panose="02010600030101010101" pitchFamily="2" charset="-122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zh-CN" altLang="en-US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定位</a:t>
            </a:r>
            <a:endParaRPr lang="zh-CN" altLang="en-US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宋体" panose="02010600030101010101" pitchFamily="2" charset="-122"/>
            </a:endParaRPr>
          </a:p>
        </p:txBody>
      </p:sp>
      <p:sp>
        <p:nvSpPr>
          <p:cNvPr id="5" name="islîdê"/>
          <p:cNvSpPr txBox="1"/>
          <p:nvPr/>
        </p:nvSpPr>
        <p:spPr>
          <a:xfrm>
            <a:off x="7336412" y="5467370"/>
            <a:ext cx="1308167" cy="1152963"/>
          </a:xfrm>
          <a:prstGeom prst="hexagon">
            <a:avLst/>
          </a:prstGeom>
          <a:solidFill>
            <a:srgbClr val="0070C0"/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/>
          </a:bodyPr>
          <a:p>
            <a:pPr lvl="0" algn="ctr" defTabSz="913765">
              <a:buClrTx/>
              <a:buSzPct val="25000"/>
              <a:buFontTx/>
              <a:defRPr/>
            </a:pPr>
            <a:r>
              <a:rPr lang="zh-CN" altLang="en-US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宋体" panose="02010600030101010101" pitchFamily="2" charset="-122"/>
              </a:rPr>
              <a:t>负荷分析</a:t>
            </a:r>
            <a:endParaRPr lang="zh-CN" altLang="en-US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宋体" panose="02010600030101010101" pitchFamily="2" charset="-122"/>
            </a:endParaRPr>
          </a:p>
        </p:txBody>
      </p:sp>
      <p:cxnSp>
        <p:nvCxnSpPr>
          <p:cNvPr id="7" name="曲线连接符 6"/>
          <p:cNvCxnSpPr>
            <a:stCxn id="10" idx="57"/>
            <a:endCxn id="5" idx="0"/>
          </p:cNvCxnSpPr>
          <p:nvPr/>
        </p:nvCxnSpPr>
        <p:spPr>
          <a:xfrm flipH="1">
            <a:off x="8644255" y="5309870"/>
            <a:ext cx="1231265" cy="734060"/>
          </a:xfrm>
          <a:prstGeom prst="curvedConnector3">
            <a:avLst>
              <a:gd name="adj1" fmla="val -54719"/>
            </a:avLst>
          </a:prstGeom>
          <a:ln>
            <a:tailEnd type="arrow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cxnSp>
        <p:nvCxnSpPr>
          <p:cNvPr id="9" name="曲线连接符 8"/>
          <p:cNvCxnSpPr>
            <a:stCxn id="10" idx="75"/>
            <a:endCxn id="3" idx="0"/>
          </p:cNvCxnSpPr>
          <p:nvPr/>
        </p:nvCxnSpPr>
        <p:spPr>
          <a:xfrm flipH="1" flipV="1">
            <a:off x="9751060" y="2859405"/>
            <a:ext cx="295910" cy="1975485"/>
          </a:xfrm>
          <a:prstGeom prst="curvedConnector3">
            <a:avLst>
              <a:gd name="adj1" fmla="val -169742"/>
            </a:avLst>
          </a:prstGeom>
          <a:ln>
            <a:tailEnd type="arrow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sp>
        <p:nvSpPr>
          <p:cNvPr id="11" name="islîdê"/>
          <p:cNvSpPr txBox="1"/>
          <p:nvPr/>
        </p:nvSpPr>
        <p:spPr>
          <a:xfrm>
            <a:off x="6218812" y="1096665"/>
            <a:ext cx="1308167" cy="1152963"/>
          </a:xfrm>
          <a:prstGeom prst="hexagon">
            <a:avLst/>
          </a:prstGeom>
          <a:solidFill>
            <a:srgbClr val="70AD47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/>
          </a:bodyPr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0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+mn-ea"/>
              </a:rPr>
              <a:t>Tensorflow Lite</a:t>
            </a:r>
            <a:endParaRPr lang="en-US" altLang="zh-CN" sz="10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+mn-ea"/>
            </a:endParaRPr>
          </a:p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2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+mn-ea"/>
              </a:rPr>
              <a:t>/agent lite</a:t>
            </a:r>
            <a:endParaRPr lang="en-US" altLang="zh-CN" sz="12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+mn-ea"/>
            </a:endParaRPr>
          </a:p>
        </p:txBody>
      </p:sp>
      <p:sp>
        <p:nvSpPr>
          <p:cNvPr id="10" name="human-graphics_38913"/>
          <p:cNvSpPr>
            <a:spLocks noChangeAspect="1"/>
          </p:cNvSpPr>
          <p:nvPr/>
        </p:nvSpPr>
        <p:spPr bwMode="auto">
          <a:xfrm>
            <a:off x="9763769" y="4745948"/>
            <a:ext cx="547353" cy="609684"/>
          </a:xfrm>
          <a:custGeom>
            <a:avLst/>
            <a:gdLst>
              <a:gd name="connsiteX0" fmla="*/ 463168 w 539751"/>
              <a:gd name="connsiteY0" fmla="*/ 148004 h 601217"/>
              <a:gd name="connsiteX1" fmla="*/ 433184 w 539751"/>
              <a:gd name="connsiteY1" fmla="*/ 157983 h 601217"/>
              <a:gd name="connsiteX2" fmla="*/ 443179 w 539751"/>
              <a:gd name="connsiteY2" fmla="*/ 187920 h 601217"/>
              <a:gd name="connsiteX3" fmla="*/ 473162 w 539751"/>
              <a:gd name="connsiteY3" fmla="*/ 177941 h 601217"/>
              <a:gd name="connsiteX4" fmla="*/ 396121 w 539751"/>
              <a:gd name="connsiteY4" fmla="*/ 128878 h 601217"/>
              <a:gd name="connsiteX5" fmla="*/ 366138 w 539751"/>
              <a:gd name="connsiteY5" fmla="*/ 138857 h 601217"/>
              <a:gd name="connsiteX6" fmla="*/ 376132 w 539751"/>
              <a:gd name="connsiteY6" fmla="*/ 168794 h 601217"/>
              <a:gd name="connsiteX7" fmla="*/ 346149 w 539751"/>
              <a:gd name="connsiteY7" fmla="*/ 178773 h 601217"/>
              <a:gd name="connsiteX8" fmla="*/ 355727 w 539751"/>
              <a:gd name="connsiteY8" fmla="*/ 207462 h 601217"/>
              <a:gd name="connsiteX9" fmla="*/ 326160 w 539751"/>
              <a:gd name="connsiteY9" fmla="*/ 217441 h 601217"/>
              <a:gd name="connsiteX10" fmla="*/ 316582 w 539751"/>
              <a:gd name="connsiteY10" fmla="*/ 188752 h 601217"/>
              <a:gd name="connsiteX11" fmla="*/ 286598 w 539751"/>
              <a:gd name="connsiteY11" fmla="*/ 198731 h 601217"/>
              <a:gd name="connsiteX12" fmla="*/ 296593 w 539751"/>
              <a:gd name="connsiteY12" fmla="*/ 228668 h 601217"/>
              <a:gd name="connsiteX13" fmla="*/ 326576 w 539751"/>
              <a:gd name="connsiteY13" fmla="*/ 218689 h 601217"/>
              <a:gd name="connsiteX14" fmla="*/ 336154 w 539751"/>
              <a:gd name="connsiteY14" fmla="*/ 246963 h 601217"/>
              <a:gd name="connsiteX15" fmla="*/ 366138 w 539751"/>
              <a:gd name="connsiteY15" fmla="*/ 236983 h 601217"/>
              <a:gd name="connsiteX16" fmla="*/ 376132 w 539751"/>
              <a:gd name="connsiteY16" fmla="*/ 266921 h 601217"/>
              <a:gd name="connsiteX17" fmla="*/ 405699 w 539751"/>
              <a:gd name="connsiteY17" fmla="*/ 256941 h 601217"/>
              <a:gd name="connsiteX18" fmla="*/ 396538 w 539751"/>
              <a:gd name="connsiteY18" fmla="*/ 229499 h 601217"/>
              <a:gd name="connsiteX19" fmla="*/ 426521 w 539751"/>
              <a:gd name="connsiteY19" fmla="*/ 219520 h 601217"/>
              <a:gd name="connsiteX20" fmla="*/ 416527 w 539751"/>
              <a:gd name="connsiteY20" fmla="*/ 189583 h 601217"/>
              <a:gd name="connsiteX21" fmla="*/ 386543 w 539751"/>
              <a:gd name="connsiteY21" fmla="*/ 199562 h 601217"/>
              <a:gd name="connsiteX22" fmla="*/ 395705 w 539751"/>
              <a:gd name="connsiteY22" fmla="*/ 227005 h 601217"/>
              <a:gd name="connsiteX23" fmla="*/ 366138 w 539751"/>
              <a:gd name="connsiteY23" fmla="*/ 236983 h 601217"/>
              <a:gd name="connsiteX24" fmla="*/ 356560 w 539751"/>
              <a:gd name="connsiteY24" fmla="*/ 208710 h 601217"/>
              <a:gd name="connsiteX25" fmla="*/ 386127 w 539751"/>
              <a:gd name="connsiteY25" fmla="*/ 198731 h 601217"/>
              <a:gd name="connsiteX26" fmla="*/ 376132 w 539751"/>
              <a:gd name="connsiteY26" fmla="*/ 168794 h 601217"/>
              <a:gd name="connsiteX27" fmla="*/ 406116 w 539751"/>
              <a:gd name="connsiteY27" fmla="*/ 158815 h 601217"/>
              <a:gd name="connsiteX28" fmla="*/ 475654 w 539751"/>
              <a:gd name="connsiteY28" fmla="*/ 85645 h 601217"/>
              <a:gd name="connsiteX29" fmla="*/ 445665 w 539751"/>
              <a:gd name="connsiteY29" fmla="*/ 95630 h 601217"/>
              <a:gd name="connsiteX30" fmla="*/ 455661 w 539751"/>
              <a:gd name="connsiteY30" fmla="*/ 125588 h 601217"/>
              <a:gd name="connsiteX31" fmla="*/ 485650 w 539751"/>
              <a:gd name="connsiteY31" fmla="*/ 115602 h 601217"/>
              <a:gd name="connsiteX32" fmla="*/ 409864 w 539751"/>
              <a:gd name="connsiteY32" fmla="*/ 85635 h 601217"/>
              <a:gd name="connsiteX33" fmla="*/ 379880 w 539751"/>
              <a:gd name="connsiteY33" fmla="*/ 95614 h 601217"/>
              <a:gd name="connsiteX34" fmla="*/ 389875 w 539751"/>
              <a:gd name="connsiteY34" fmla="*/ 125551 h 601217"/>
              <a:gd name="connsiteX35" fmla="*/ 419858 w 539751"/>
              <a:gd name="connsiteY35" fmla="*/ 115572 h 601217"/>
              <a:gd name="connsiteX36" fmla="*/ 482734 w 539751"/>
              <a:gd name="connsiteY36" fmla="*/ 72330 h 601217"/>
              <a:gd name="connsiteX37" fmla="*/ 499811 w 539751"/>
              <a:gd name="connsiteY37" fmla="*/ 123508 h 601217"/>
              <a:gd name="connsiteX38" fmla="*/ 448581 w 539751"/>
              <a:gd name="connsiteY38" fmla="*/ 140567 h 601217"/>
              <a:gd name="connsiteX39" fmla="*/ 431504 w 539751"/>
              <a:gd name="connsiteY39" fmla="*/ 89389 h 601217"/>
              <a:gd name="connsiteX40" fmla="*/ 416943 w 539751"/>
              <a:gd name="connsiteY40" fmla="*/ 72330 h 601217"/>
              <a:gd name="connsiteX41" fmla="*/ 434017 w 539751"/>
              <a:gd name="connsiteY41" fmla="*/ 123472 h 601217"/>
              <a:gd name="connsiteX42" fmla="*/ 408614 w 539751"/>
              <a:gd name="connsiteY42" fmla="*/ 131788 h 601217"/>
              <a:gd name="connsiteX43" fmla="*/ 418192 w 539751"/>
              <a:gd name="connsiteY43" fmla="*/ 160478 h 601217"/>
              <a:gd name="connsiteX44" fmla="*/ 424855 w 539751"/>
              <a:gd name="connsiteY44" fmla="*/ 169209 h 601217"/>
              <a:gd name="connsiteX45" fmla="*/ 419025 w 539751"/>
              <a:gd name="connsiteY45" fmla="*/ 151746 h 601217"/>
              <a:gd name="connsiteX46" fmla="*/ 470247 w 539751"/>
              <a:gd name="connsiteY46" fmla="*/ 134699 h 601217"/>
              <a:gd name="connsiteX47" fmla="*/ 487321 w 539751"/>
              <a:gd name="connsiteY47" fmla="*/ 185425 h 601217"/>
              <a:gd name="connsiteX48" fmla="*/ 444012 w 539751"/>
              <a:gd name="connsiteY48" fmla="*/ 199978 h 601217"/>
              <a:gd name="connsiteX49" fmla="*/ 465666 w 539751"/>
              <a:gd name="connsiteY49" fmla="*/ 328458 h 601217"/>
              <a:gd name="connsiteX50" fmla="*/ 465666 w 539751"/>
              <a:gd name="connsiteY50" fmla="*/ 333031 h 601217"/>
              <a:gd name="connsiteX51" fmla="*/ 409447 w 539751"/>
              <a:gd name="connsiteY51" fmla="*/ 559222 h 601217"/>
              <a:gd name="connsiteX52" fmla="*/ 401118 w 539751"/>
              <a:gd name="connsiteY52" fmla="*/ 578348 h 601217"/>
              <a:gd name="connsiteX53" fmla="*/ 395288 w 539751"/>
              <a:gd name="connsiteY53" fmla="*/ 580012 h 601217"/>
              <a:gd name="connsiteX54" fmla="*/ 216220 w 539751"/>
              <a:gd name="connsiteY54" fmla="*/ 601217 h 601217"/>
              <a:gd name="connsiteX55" fmla="*/ 208308 w 539751"/>
              <a:gd name="connsiteY55" fmla="*/ 598722 h 601217"/>
              <a:gd name="connsiteX56" fmla="*/ 193316 w 539751"/>
              <a:gd name="connsiteY56" fmla="*/ 589991 h 601217"/>
              <a:gd name="connsiteX57" fmla="*/ 110029 w 539751"/>
              <a:gd name="connsiteY57" fmla="*/ 556311 h 601217"/>
              <a:gd name="connsiteX58" fmla="*/ 106697 w 539751"/>
              <a:gd name="connsiteY58" fmla="*/ 556311 h 601217"/>
              <a:gd name="connsiteX59" fmla="*/ 103782 w 539751"/>
              <a:gd name="connsiteY59" fmla="*/ 556727 h 601217"/>
              <a:gd name="connsiteX60" fmla="*/ 60889 w 539751"/>
              <a:gd name="connsiteY60" fmla="*/ 523464 h 601217"/>
              <a:gd name="connsiteX61" fmla="*/ 60889 w 539751"/>
              <a:gd name="connsiteY61" fmla="*/ 519722 h 601217"/>
              <a:gd name="connsiteX62" fmla="*/ 60889 w 539751"/>
              <a:gd name="connsiteY62" fmla="*/ 515148 h 601217"/>
              <a:gd name="connsiteX63" fmla="*/ 59223 w 539751"/>
              <a:gd name="connsiteY63" fmla="*/ 502674 h 601217"/>
              <a:gd name="connsiteX64" fmla="*/ 56725 w 539751"/>
              <a:gd name="connsiteY64" fmla="*/ 501427 h 601217"/>
              <a:gd name="connsiteX65" fmla="*/ 43815 w 539751"/>
              <a:gd name="connsiteY65" fmla="*/ 460679 h 601217"/>
              <a:gd name="connsiteX66" fmla="*/ 40484 w 539751"/>
              <a:gd name="connsiteY66" fmla="*/ 435316 h 601217"/>
              <a:gd name="connsiteX67" fmla="*/ 18412 w 539751"/>
              <a:gd name="connsiteY67" fmla="*/ 426585 h 601217"/>
              <a:gd name="connsiteX68" fmla="*/ 12166 w 539751"/>
              <a:gd name="connsiteY68" fmla="*/ 423674 h 601217"/>
              <a:gd name="connsiteX69" fmla="*/ 2171 w 539751"/>
              <a:gd name="connsiteY69" fmla="*/ 385837 h 601217"/>
              <a:gd name="connsiteX70" fmla="*/ 8001 w 539751"/>
              <a:gd name="connsiteY70" fmla="*/ 378353 h 601217"/>
              <a:gd name="connsiteX71" fmla="*/ 10916 w 539751"/>
              <a:gd name="connsiteY71" fmla="*/ 375442 h 601217"/>
              <a:gd name="connsiteX72" fmla="*/ 40067 w 539751"/>
              <a:gd name="connsiteY72" fmla="*/ 297689 h 601217"/>
              <a:gd name="connsiteX73" fmla="*/ 40067 w 539751"/>
              <a:gd name="connsiteY73" fmla="*/ 293115 h 601217"/>
              <a:gd name="connsiteX74" fmla="*/ 39651 w 539751"/>
              <a:gd name="connsiteY74" fmla="*/ 291452 h 601217"/>
              <a:gd name="connsiteX75" fmla="*/ 279102 w 539751"/>
              <a:gd name="connsiteY75" fmla="*/ 87714 h 601217"/>
              <a:gd name="connsiteX76" fmla="*/ 280352 w 539751"/>
              <a:gd name="connsiteY76" fmla="*/ 87714 h 601217"/>
              <a:gd name="connsiteX77" fmla="*/ 376965 w 539751"/>
              <a:gd name="connsiteY77" fmla="*/ 122641 h 601217"/>
              <a:gd name="connsiteX78" fmla="*/ 365721 w 539751"/>
              <a:gd name="connsiteY78" fmla="*/ 89377 h 601217"/>
              <a:gd name="connsiteX79" fmla="*/ 422377 w 539751"/>
              <a:gd name="connsiteY79" fmla="*/ 23265 h 601217"/>
              <a:gd name="connsiteX80" fmla="*/ 392388 w 539751"/>
              <a:gd name="connsiteY80" fmla="*/ 33250 h 601217"/>
              <a:gd name="connsiteX81" fmla="*/ 402384 w 539751"/>
              <a:gd name="connsiteY81" fmla="*/ 63208 h 601217"/>
              <a:gd name="connsiteX82" fmla="*/ 432373 w 539751"/>
              <a:gd name="connsiteY82" fmla="*/ 53222 h 601217"/>
              <a:gd name="connsiteX83" fmla="*/ 515618 w 539751"/>
              <a:gd name="connsiteY83" fmla="*/ 13299 h 601217"/>
              <a:gd name="connsiteX84" fmla="*/ 485661 w 539751"/>
              <a:gd name="connsiteY84" fmla="*/ 23274 h 601217"/>
              <a:gd name="connsiteX85" fmla="*/ 495647 w 539751"/>
              <a:gd name="connsiteY85" fmla="*/ 53197 h 601217"/>
              <a:gd name="connsiteX86" fmla="*/ 525604 w 539751"/>
              <a:gd name="connsiteY86" fmla="*/ 43223 h 601217"/>
              <a:gd name="connsiteX87" fmla="*/ 429457 w 539751"/>
              <a:gd name="connsiteY87" fmla="*/ 9950 h 601217"/>
              <a:gd name="connsiteX88" fmla="*/ 446534 w 539751"/>
              <a:gd name="connsiteY88" fmla="*/ 61128 h 601217"/>
              <a:gd name="connsiteX89" fmla="*/ 395304 w 539751"/>
              <a:gd name="connsiteY89" fmla="*/ 78187 h 601217"/>
              <a:gd name="connsiteX90" fmla="*/ 378227 w 539751"/>
              <a:gd name="connsiteY90" fmla="*/ 27009 h 601217"/>
              <a:gd name="connsiteX91" fmla="*/ 522692 w 539751"/>
              <a:gd name="connsiteY91" fmla="*/ 0 h 601217"/>
              <a:gd name="connsiteX92" fmla="*/ 539751 w 539751"/>
              <a:gd name="connsiteY92" fmla="*/ 50703 h 601217"/>
              <a:gd name="connsiteX93" fmla="*/ 488573 w 539751"/>
              <a:gd name="connsiteY93" fmla="*/ 67743 h 601217"/>
              <a:gd name="connsiteX94" fmla="*/ 471514 w 539751"/>
              <a:gd name="connsiteY94" fmla="*/ 17040 h 60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39751" h="601217">
                <a:moveTo>
                  <a:pt x="463168" y="148004"/>
                </a:moveTo>
                <a:lnTo>
                  <a:pt x="433184" y="157983"/>
                </a:lnTo>
                <a:lnTo>
                  <a:pt x="443179" y="187920"/>
                </a:lnTo>
                <a:lnTo>
                  <a:pt x="473162" y="177941"/>
                </a:lnTo>
                <a:close/>
                <a:moveTo>
                  <a:pt x="396121" y="128878"/>
                </a:moveTo>
                <a:lnTo>
                  <a:pt x="366138" y="138857"/>
                </a:lnTo>
                <a:lnTo>
                  <a:pt x="376132" y="168794"/>
                </a:lnTo>
                <a:lnTo>
                  <a:pt x="346149" y="178773"/>
                </a:lnTo>
                <a:lnTo>
                  <a:pt x="355727" y="207462"/>
                </a:lnTo>
                <a:lnTo>
                  <a:pt x="326160" y="217441"/>
                </a:lnTo>
                <a:lnTo>
                  <a:pt x="316582" y="188752"/>
                </a:lnTo>
                <a:lnTo>
                  <a:pt x="286598" y="198731"/>
                </a:lnTo>
                <a:lnTo>
                  <a:pt x="296593" y="228668"/>
                </a:lnTo>
                <a:lnTo>
                  <a:pt x="326576" y="218689"/>
                </a:lnTo>
                <a:lnTo>
                  <a:pt x="336154" y="246963"/>
                </a:lnTo>
                <a:lnTo>
                  <a:pt x="366138" y="236983"/>
                </a:lnTo>
                <a:lnTo>
                  <a:pt x="376132" y="266921"/>
                </a:lnTo>
                <a:lnTo>
                  <a:pt x="405699" y="256941"/>
                </a:lnTo>
                <a:lnTo>
                  <a:pt x="396538" y="229499"/>
                </a:lnTo>
                <a:lnTo>
                  <a:pt x="426521" y="219520"/>
                </a:lnTo>
                <a:lnTo>
                  <a:pt x="416527" y="189583"/>
                </a:lnTo>
                <a:lnTo>
                  <a:pt x="386543" y="199562"/>
                </a:lnTo>
                <a:lnTo>
                  <a:pt x="395705" y="227005"/>
                </a:lnTo>
                <a:lnTo>
                  <a:pt x="366138" y="236983"/>
                </a:lnTo>
                <a:lnTo>
                  <a:pt x="356560" y="208710"/>
                </a:lnTo>
                <a:lnTo>
                  <a:pt x="386127" y="198731"/>
                </a:lnTo>
                <a:lnTo>
                  <a:pt x="376132" y="168794"/>
                </a:lnTo>
                <a:lnTo>
                  <a:pt x="406116" y="158815"/>
                </a:lnTo>
                <a:close/>
                <a:moveTo>
                  <a:pt x="475654" y="85645"/>
                </a:moveTo>
                <a:lnTo>
                  <a:pt x="445665" y="95630"/>
                </a:lnTo>
                <a:lnTo>
                  <a:pt x="455661" y="125588"/>
                </a:lnTo>
                <a:lnTo>
                  <a:pt x="485650" y="115602"/>
                </a:lnTo>
                <a:close/>
                <a:moveTo>
                  <a:pt x="409864" y="85635"/>
                </a:moveTo>
                <a:lnTo>
                  <a:pt x="379880" y="95614"/>
                </a:lnTo>
                <a:lnTo>
                  <a:pt x="389875" y="125551"/>
                </a:lnTo>
                <a:lnTo>
                  <a:pt x="419858" y="115572"/>
                </a:lnTo>
                <a:close/>
                <a:moveTo>
                  <a:pt x="482734" y="72330"/>
                </a:moveTo>
                <a:lnTo>
                  <a:pt x="499811" y="123508"/>
                </a:lnTo>
                <a:lnTo>
                  <a:pt x="448581" y="140567"/>
                </a:lnTo>
                <a:lnTo>
                  <a:pt x="431504" y="89389"/>
                </a:lnTo>
                <a:close/>
                <a:moveTo>
                  <a:pt x="416943" y="72330"/>
                </a:moveTo>
                <a:lnTo>
                  <a:pt x="434017" y="123472"/>
                </a:lnTo>
                <a:lnTo>
                  <a:pt x="408614" y="131788"/>
                </a:lnTo>
                <a:lnTo>
                  <a:pt x="418192" y="160478"/>
                </a:lnTo>
                <a:cubicBezTo>
                  <a:pt x="420691" y="163388"/>
                  <a:pt x="422773" y="166299"/>
                  <a:pt x="424855" y="169209"/>
                </a:cubicBezTo>
                <a:lnTo>
                  <a:pt x="419025" y="151746"/>
                </a:lnTo>
                <a:lnTo>
                  <a:pt x="470247" y="134699"/>
                </a:lnTo>
                <a:lnTo>
                  <a:pt x="487321" y="185425"/>
                </a:lnTo>
                <a:lnTo>
                  <a:pt x="444012" y="199978"/>
                </a:lnTo>
                <a:cubicBezTo>
                  <a:pt x="463584" y="238647"/>
                  <a:pt x="472329" y="283136"/>
                  <a:pt x="465666" y="328458"/>
                </a:cubicBezTo>
                <a:cubicBezTo>
                  <a:pt x="466083" y="329705"/>
                  <a:pt x="466083" y="331368"/>
                  <a:pt x="465666" y="333031"/>
                </a:cubicBezTo>
                <a:cubicBezTo>
                  <a:pt x="450258" y="404132"/>
                  <a:pt x="369469" y="484795"/>
                  <a:pt x="409447" y="559222"/>
                </a:cubicBezTo>
                <a:cubicBezTo>
                  <a:pt x="414028" y="567954"/>
                  <a:pt x="408198" y="575854"/>
                  <a:pt x="401118" y="578348"/>
                </a:cubicBezTo>
                <a:cubicBezTo>
                  <a:pt x="399453" y="579180"/>
                  <a:pt x="397787" y="580012"/>
                  <a:pt x="395288" y="580012"/>
                </a:cubicBezTo>
                <a:cubicBezTo>
                  <a:pt x="335738" y="588327"/>
                  <a:pt x="276187" y="596643"/>
                  <a:pt x="216220" y="601217"/>
                </a:cubicBezTo>
                <a:cubicBezTo>
                  <a:pt x="212889" y="601217"/>
                  <a:pt x="210390" y="600385"/>
                  <a:pt x="208308" y="598722"/>
                </a:cubicBezTo>
                <a:cubicBezTo>
                  <a:pt x="202478" y="599970"/>
                  <a:pt x="195815" y="597475"/>
                  <a:pt x="193316" y="589991"/>
                </a:cubicBezTo>
                <a:cubicBezTo>
                  <a:pt x="180823" y="553817"/>
                  <a:pt x="142927" y="550906"/>
                  <a:pt x="110029" y="556311"/>
                </a:cubicBezTo>
                <a:cubicBezTo>
                  <a:pt x="108779" y="556311"/>
                  <a:pt x="107946" y="556311"/>
                  <a:pt x="106697" y="556311"/>
                </a:cubicBezTo>
                <a:cubicBezTo>
                  <a:pt x="105864" y="556727"/>
                  <a:pt x="105031" y="556727"/>
                  <a:pt x="103782" y="556727"/>
                </a:cubicBezTo>
                <a:cubicBezTo>
                  <a:pt x="82960" y="556311"/>
                  <a:pt x="65053" y="544669"/>
                  <a:pt x="60889" y="523464"/>
                </a:cubicBezTo>
                <a:cubicBezTo>
                  <a:pt x="60889" y="522217"/>
                  <a:pt x="60889" y="520969"/>
                  <a:pt x="60889" y="519722"/>
                </a:cubicBezTo>
                <a:cubicBezTo>
                  <a:pt x="60889" y="518059"/>
                  <a:pt x="60889" y="516811"/>
                  <a:pt x="60889" y="515148"/>
                </a:cubicBezTo>
                <a:cubicBezTo>
                  <a:pt x="62138" y="510574"/>
                  <a:pt x="61722" y="505585"/>
                  <a:pt x="59223" y="502674"/>
                </a:cubicBezTo>
                <a:cubicBezTo>
                  <a:pt x="58390" y="502259"/>
                  <a:pt x="57557" y="501843"/>
                  <a:pt x="56725" y="501427"/>
                </a:cubicBezTo>
                <a:cubicBezTo>
                  <a:pt x="41316" y="492280"/>
                  <a:pt x="36319" y="475648"/>
                  <a:pt x="43815" y="460679"/>
                </a:cubicBezTo>
                <a:cubicBezTo>
                  <a:pt x="39651" y="452364"/>
                  <a:pt x="38818" y="443632"/>
                  <a:pt x="40484" y="435316"/>
                </a:cubicBezTo>
                <a:cubicBezTo>
                  <a:pt x="32988" y="433237"/>
                  <a:pt x="25492" y="430742"/>
                  <a:pt x="18412" y="426585"/>
                </a:cubicBezTo>
                <a:cubicBezTo>
                  <a:pt x="15914" y="426169"/>
                  <a:pt x="13832" y="424921"/>
                  <a:pt x="12166" y="423674"/>
                </a:cubicBezTo>
                <a:cubicBezTo>
                  <a:pt x="922" y="413695"/>
                  <a:pt x="-2826" y="399974"/>
                  <a:pt x="2171" y="385837"/>
                </a:cubicBezTo>
                <a:cubicBezTo>
                  <a:pt x="3421" y="382926"/>
                  <a:pt x="5503" y="380016"/>
                  <a:pt x="8001" y="378353"/>
                </a:cubicBezTo>
                <a:cubicBezTo>
                  <a:pt x="8834" y="377521"/>
                  <a:pt x="9667" y="376274"/>
                  <a:pt x="10916" y="375442"/>
                </a:cubicBezTo>
                <a:cubicBezTo>
                  <a:pt x="36736" y="356316"/>
                  <a:pt x="46730" y="328873"/>
                  <a:pt x="40067" y="297689"/>
                </a:cubicBezTo>
                <a:cubicBezTo>
                  <a:pt x="39651" y="296026"/>
                  <a:pt x="39651" y="294363"/>
                  <a:pt x="40067" y="293115"/>
                </a:cubicBezTo>
                <a:cubicBezTo>
                  <a:pt x="39651" y="292700"/>
                  <a:pt x="39651" y="291868"/>
                  <a:pt x="39651" y="291452"/>
                </a:cubicBezTo>
                <a:cubicBezTo>
                  <a:pt x="28407" y="154241"/>
                  <a:pt x="157086" y="83556"/>
                  <a:pt x="279102" y="87714"/>
                </a:cubicBezTo>
                <a:cubicBezTo>
                  <a:pt x="279519" y="87714"/>
                  <a:pt x="279935" y="87714"/>
                  <a:pt x="280352" y="87714"/>
                </a:cubicBezTo>
                <a:cubicBezTo>
                  <a:pt x="316582" y="91041"/>
                  <a:pt x="349480" y="103514"/>
                  <a:pt x="376965" y="122641"/>
                </a:cubicBezTo>
                <a:lnTo>
                  <a:pt x="365721" y="89377"/>
                </a:lnTo>
                <a:close/>
                <a:moveTo>
                  <a:pt x="422377" y="23265"/>
                </a:moveTo>
                <a:lnTo>
                  <a:pt x="392388" y="33250"/>
                </a:lnTo>
                <a:lnTo>
                  <a:pt x="402384" y="63208"/>
                </a:lnTo>
                <a:lnTo>
                  <a:pt x="432373" y="53222"/>
                </a:lnTo>
                <a:close/>
                <a:moveTo>
                  <a:pt x="515618" y="13299"/>
                </a:moveTo>
                <a:lnTo>
                  <a:pt x="485661" y="23274"/>
                </a:lnTo>
                <a:lnTo>
                  <a:pt x="495647" y="53197"/>
                </a:lnTo>
                <a:lnTo>
                  <a:pt x="525604" y="43223"/>
                </a:lnTo>
                <a:close/>
                <a:moveTo>
                  <a:pt x="429457" y="9950"/>
                </a:moveTo>
                <a:lnTo>
                  <a:pt x="446534" y="61128"/>
                </a:lnTo>
                <a:lnTo>
                  <a:pt x="395304" y="78187"/>
                </a:lnTo>
                <a:lnTo>
                  <a:pt x="378227" y="27009"/>
                </a:lnTo>
                <a:close/>
                <a:moveTo>
                  <a:pt x="522692" y="0"/>
                </a:moveTo>
                <a:lnTo>
                  <a:pt x="539751" y="50703"/>
                </a:lnTo>
                <a:lnTo>
                  <a:pt x="488573" y="67743"/>
                </a:lnTo>
                <a:lnTo>
                  <a:pt x="471514" y="17040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</p:sp>
      <p:sp>
        <p:nvSpPr>
          <p:cNvPr id="6" name="î$ḷîdê"/>
          <p:cNvSpPr txBox="1"/>
          <p:nvPr/>
        </p:nvSpPr>
        <p:spPr>
          <a:xfrm>
            <a:off x="1758315" y="2626995"/>
            <a:ext cx="1017270" cy="305435"/>
          </a:xfrm>
          <a:prstGeom prst="rect">
            <a:avLst/>
          </a:prstGeom>
          <a:solidFill>
            <a:srgbClr val="70AD47">
              <a:lumMod val="60000"/>
              <a:lumOff val="40000"/>
            </a:srgbClr>
          </a:solidFill>
          <a:ln>
            <a:noFill/>
          </a:ln>
        </p:spPr>
        <p:txBody>
          <a:bodyPr vert="horz" wrap="square" lIns="68580" tIns="34290" rIns="68580" bIns="34290" numCol="1" spcCol="0" rtlCol="0" fromWordArt="0" anchor="ctr" anchorCtr="0" forceAA="0" compatLnSpc="0">
            <a:normAutofit/>
          </a:bodyPr>
          <a:p>
            <a:pPr lvl="0" algn="ctr" defTabSz="913765">
              <a:buClrTx/>
              <a:buSzPct val="25000"/>
              <a:buFontTx/>
              <a:defRPr/>
            </a:pPr>
            <a:r>
              <a:rPr lang="en-US" altLang="zh-CN" sz="1400" b="1" dirty="0">
                <a:solidFill>
                  <a:srgbClr val="FFFFFF"/>
                </a:solidFill>
                <a:ea typeface="微软雅黑" panose="020B0503020204020204" charset="-122"/>
                <a:cs typeface="Calibri" panose="020F0502020204030204" charset="0"/>
                <a:sym typeface="+mn-ea"/>
              </a:rPr>
              <a:t>AIOT</a:t>
            </a:r>
            <a:endParaRPr lang="en-US" altLang="zh-CN" sz="1400" b="1" dirty="0">
              <a:solidFill>
                <a:srgbClr val="FFFFFF"/>
              </a:solidFill>
              <a:ea typeface="微软雅黑" panose="020B0503020204020204" charset="-122"/>
              <a:cs typeface="Calibri" panose="020F0502020204030204" charset="0"/>
              <a:sym typeface="+mn-ea"/>
            </a:endParaRPr>
          </a:p>
        </p:txBody>
      </p:sp>
      <p:cxnSp>
        <p:nvCxnSpPr>
          <p:cNvPr id="12" name="曲线连接符 11"/>
          <p:cNvCxnSpPr>
            <a:stCxn id="10" idx="11"/>
            <a:endCxn id="11" idx="0"/>
          </p:cNvCxnSpPr>
          <p:nvPr/>
        </p:nvCxnSpPr>
        <p:spPr>
          <a:xfrm flipH="1" flipV="1">
            <a:off x="7526655" y="1673225"/>
            <a:ext cx="2527935" cy="3274060"/>
          </a:xfrm>
          <a:prstGeom prst="curvedConnector3">
            <a:avLst>
              <a:gd name="adj1" fmla="val -19568"/>
            </a:avLst>
          </a:prstGeom>
          <a:ln>
            <a:tailEnd type="arrow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  <p:sp>
        <p:nvSpPr>
          <p:cNvPr id="13" name="右大括号 12"/>
          <p:cNvSpPr/>
          <p:nvPr/>
        </p:nvSpPr>
        <p:spPr>
          <a:xfrm>
            <a:off x="2849245" y="2131695"/>
            <a:ext cx="204470" cy="767080"/>
          </a:xfrm>
          <a:prstGeom prst="rightBrace">
            <a:avLst/>
          </a:prstGeom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296285" y="2402840"/>
            <a:ext cx="9715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/>
              <a:t>学术工作</a:t>
            </a:r>
            <a:endParaRPr lang="zh-CN" altLang="en-US" sz="900"/>
          </a:p>
        </p:txBody>
      </p:sp>
      <p:sp>
        <p:nvSpPr>
          <p:cNvPr id="19" name="íŝḷïḋè"/>
          <p:cNvSpPr/>
          <p:nvPr/>
        </p:nvSpPr>
        <p:spPr>
          <a:xfrm>
            <a:off x="7305053" y="1721346"/>
            <a:ext cx="1308167" cy="1152963"/>
          </a:xfrm>
          <a:prstGeom prst="hexagon">
            <a:avLst/>
          </a:prstGeom>
          <a:solidFill>
            <a:srgbClr val="FFFF00"/>
          </a:solidFill>
        </p:spPr>
        <p:style>
          <a:lnRef idx="1">
            <a:srgbClr val="FFC000"/>
          </a:lnRef>
          <a:fillRef idx="2">
            <a:srgbClr val="FFC000"/>
          </a:fillRef>
          <a:effectRef idx="1">
            <a:srgbClr val="FFC000"/>
          </a:effectRef>
          <a:fontRef idx="minor">
            <a:sysClr val="windowText" lastClr="000000"/>
          </a:fontRef>
        </p:style>
        <p:txBody>
          <a:bodyPr vertOverflow="overflow" horzOverflow="overflow" vert="horz" wrap="none" lIns="91440" tIns="45720" rIns="91440" bIns="45720" numCol="1" spcCol="0" rtlCol="0" fromWordArt="0" anchor="ctr" anchorCtr="0" forceAA="0" compatLnSpc="1">
            <a:normAutofit lnSpcReduction="10000"/>
          </a:bodyPr>
          <a:p>
            <a:pPr lvl="0" algn="ctr">
              <a:buClrTx/>
              <a:buSzTx/>
              <a:buFontTx/>
            </a:pPr>
            <a:r>
              <a:rPr lang="en-US" sz="1500" b="1" dirty="0">
                <a:sym typeface="宋体" panose="02010600030101010101" pitchFamily="2" charset="-122"/>
              </a:rPr>
              <a:t>DLSA</a:t>
            </a:r>
            <a:endParaRPr lang="en-US" sz="1500" b="1" dirty="0"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 t="4405"/>
          <a:stretch>
            <a:fillRect/>
          </a:stretch>
        </p:blipFill>
        <p:spPr>
          <a:xfrm>
            <a:off x="262890" y="3400425"/>
            <a:ext cx="4330065" cy="785495"/>
          </a:xfrm>
          <a:prstGeom prst="rect">
            <a:avLst/>
          </a:prstGeom>
        </p:spPr>
      </p:pic>
      <p:cxnSp>
        <p:nvCxnSpPr>
          <p:cNvPr id="21" name="曲线连接符 20"/>
          <p:cNvCxnSpPr/>
          <p:nvPr/>
        </p:nvCxnSpPr>
        <p:spPr>
          <a:xfrm flipH="1" flipV="1">
            <a:off x="2192020" y="4193540"/>
            <a:ext cx="7807960" cy="897890"/>
          </a:xfrm>
          <a:prstGeom prst="curvedConnector4">
            <a:avLst>
              <a:gd name="adj1" fmla="val -4009"/>
              <a:gd name="adj2" fmla="val 68812"/>
            </a:avLst>
          </a:prstGeom>
          <a:ln>
            <a:tailEnd type="arrow"/>
          </a:ln>
        </p:spPr>
        <p:style>
          <a:lnRef idx="1">
            <a:srgbClr val="5B9BD5"/>
          </a:lnRef>
          <a:fillRef idx="0">
            <a:srgbClr val="5B9BD5"/>
          </a:fillRef>
          <a:effectRef idx="0">
            <a:srgbClr val="5B9BD5"/>
          </a:effectRef>
          <a:fontRef idx="minor">
            <a:sysClr val="windowText" lastClr="000000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1" animBg="1"/>
      <p:bldP spid="47" grpId="1" animBg="1"/>
      <p:bldP spid="48" grpId="1" animBg="1"/>
      <p:bldP spid="49" grpId="1" animBg="1"/>
      <p:bldP spid="50" grpId="1" animBg="1"/>
      <p:bldP spid="17" grpId="1" animBg="1"/>
      <p:bldP spid="24" grpId="1" animBg="1"/>
      <p:bldP spid="15" grpId="1" animBg="1"/>
      <p:bldP spid="40" grpId="1" animBg="1"/>
      <p:bldP spid="29" grpId="1" animBg="1"/>
      <p:bldP spid="22" grpId="1" animBg="1"/>
      <p:bldP spid="41" grpId="1" animBg="1"/>
      <p:bldP spid="11" grpId="0" bldLvl="0" animBg="1"/>
      <p:bldP spid="11" grpId="1" animBg="1"/>
      <p:bldP spid="3" grpId="0" bldLvl="0" animBg="1"/>
      <p:bldP spid="3" grpId="1" animBg="1"/>
      <p:bldP spid="5" grpId="0" bldLvl="0" animBg="1"/>
      <p:bldP spid="5" grpId="1" animBg="1"/>
      <p:bldP spid="54" grpId="0"/>
      <p:bldP spid="54" grpId="1"/>
      <p:bldP spid="16" grpId="0" bldLvl="0" animBg="1"/>
      <p:bldP spid="16" grpId="1" animBg="1"/>
      <p:bldP spid="19" grpId="0" bldLvl="0" animBg="1"/>
      <p:bldP spid="19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占位符 55"/>
          <p:cNvPicPr>
            <a:picLocks noGrp="1" noChangeAspect="1"/>
          </p:cNvPicPr>
          <p:nvPr>
            <p:ph type="pic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>
            <a:fillRect/>
          </a:stretch>
        </p:blipFill>
        <p:spPr>
          <a:xfrm>
            <a:off x="0" y="-2"/>
            <a:ext cx="12192000" cy="3429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72054" y="-1"/>
            <a:ext cx="2638098" cy="53182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50123" y="3932052"/>
            <a:ext cx="1628038" cy="1148192"/>
            <a:chOff x="1660634" y="3837459"/>
            <a:chExt cx="1628038" cy="1148192"/>
          </a:xfrm>
        </p:grpSpPr>
        <p:sp>
          <p:nvSpPr>
            <p:cNvPr id="5" name="文本框 4"/>
            <p:cNvSpPr txBox="1"/>
            <p:nvPr/>
          </p:nvSpPr>
          <p:spPr>
            <a:xfrm>
              <a:off x="1660634" y="3837459"/>
              <a:ext cx="1460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</a:rPr>
                <a:t>目录</a:t>
              </a:r>
              <a:endPara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22631" y="4585541"/>
              <a:ext cx="15660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CONTENT</a:t>
              </a: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667660" y="3941063"/>
            <a:ext cx="6851240" cy="2029780"/>
            <a:chOff x="4943475" y="4003240"/>
            <a:chExt cx="6851240" cy="2029780"/>
          </a:xfrm>
        </p:grpSpPr>
        <p:grpSp>
          <p:nvGrpSpPr>
            <p:cNvPr id="8" name="组合 7"/>
            <p:cNvGrpSpPr/>
            <p:nvPr/>
          </p:nvGrpSpPr>
          <p:grpSpPr>
            <a:xfrm>
              <a:off x="4943475" y="4003240"/>
              <a:ext cx="2775805" cy="621233"/>
              <a:chOff x="4575794" y="4109079"/>
              <a:chExt cx="2775805" cy="621233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4575794" y="4109079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 panose="020B0604020202020204"/>
                    <a:ea typeface="思源黑体 CN Bold" panose="020B0800000000000000" pitchFamily="34" charset="-122"/>
                    <a:cs typeface="+mn-cs"/>
                  </a:rPr>
                  <a:t>01    </a:t>
                </a:r>
                <a:endPara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 panose="020B0604020202020204"/>
                  <a:ea typeface="思源黑体 CN Bold" panose="020B0800000000000000" pitchFamily="34" charset="-122"/>
                  <a:cs typeface="+mn-cs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192599" y="4120712"/>
                <a:ext cx="215900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研究背景</a:t>
                </a: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 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ea"/>
                  <a:ea typeface="+mj-ea"/>
                  <a:cs typeface="+mn-cs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943475" y="5407170"/>
              <a:ext cx="3204284" cy="625850"/>
              <a:chOff x="4572000" y="5301984"/>
              <a:chExt cx="3204284" cy="62585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4572000" y="5318234"/>
                <a:ext cx="484352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 panose="020B0604020202020204"/>
                    <a:ea typeface="思源黑体 CN Bold" panose="020B0800000000000000" pitchFamily="34" charset="-122"/>
                  </a:rPr>
                  <a:t>03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 panose="020B0604020202020204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188804" y="5301984"/>
                <a:ext cx="258748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定位算法</a:t>
                </a:r>
                <a:endParaRPr lang="zh-CN" altLang="en-US" sz="2800" b="1" kern="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4943475" y="4722855"/>
              <a:ext cx="2396850" cy="617686"/>
              <a:chOff x="4571659" y="4667709"/>
              <a:chExt cx="2396850" cy="617686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571659" y="4667709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 panose="020B0604020202020204"/>
                    <a:ea typeface="思源黑体 CN Bold" panose="020B0800000000000000" pitchFamily="34" charset="-122"/>
                  </a:rPr>
                  <a:t>02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 panose="020B0604020202020204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5192590" y="4675795"/>
                <a:ext cx="1775919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相关工作</a:t>
                </a:r>
                <a:endParaRPr lang="zh-CN" altLang="en-US" sz="2800" b="1" kern="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481850" y="4730712"/>
              <a:ext cx="2706982" cy="620384"/>
              <a:chOff x="7247613" y="4696135"/>
              <a:chExt cx="2706982" cy="620384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7247613" y="4706919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 panose="020B0604020202020204"/>
                    <a:ea typeface="思源黑体 CN Bold" panose="020B0800000000000000" pitchFamily="34" charset="-122"/>
                  </a:rPr>
                  <a:t>05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 panose="020B0604020202020204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7856409" y="4696135"/>
                <a:ext cx="2098186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定位结果</a:t>
                </a:r>
                <a:endParaRPr lang="zh-CN" altLang="en-US" sz="2800" b="1" kern="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8481850" y="5413895"/>
              <a:ext cx="2751098" cy="617389"/>
              <a:chOff x="7247613" y="5353572"/>
              <a:chExt cx="2751098" cy="617389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247613" y="5353572"/>
                <a:ext cx="484693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 panose="020B0604020202020204"/>
                    <a:ea typeface="思源黑体 CN Bold" panose="020B0800000000000000" pitchFamily="34" charset="-122"/>
                  </a:rPr>
                  <a:t>06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 panose="020B0604020202020204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839711" y="5361361"/>
                <a:ext cx="2159000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zh-CN" altLang="en-US" sz="2800" b="1" kern="0" dirty="0">
                    <a:latin typeface="+mj-ea"/>
                    <a:ea typeface="+mj-ea"/>
                  </a:rPr>
                  <a:t>结论</a:t>
                </a:r>
                <a:endParaRPr lang="zh-CN" altLang="en-US" sz="2800" b="1" kern="0" dirty="0">
                  <a:latin typeface="+mj-ea"/>
                  <a:ea typeface="+mj-ea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8481850" y="4007187"/>
              <a:ext cx="3312865" cy="634985"/>
              <a:chOff x="7236246" y="4087794"/>
              <a:chExt cx="3312865" cy="63498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7236246" y="4087794"/>
                <a:ext cx="48435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3200" b="1" kern="0" dirty="0">
                    <a:solidFill>
                      <a:schemeClr val="accent1"/>
                    </a:solidFill>
                    <a:latin typeface="Arial" panose="020B0604020202020204"/>
                    <a:ea typeface="思源黑体 CN Bold" panose="020B0800000000000000" pitchFamily="34" charset="-122"/>
                  </a:rPr>
                  <a:t>04    </a:t>
                </a:r>
                <a:endParaRPr lang="zh-CN" altLang="en-US" sz="3200" b="1" kern="0" dirty="0">
                  <a:solidFill>
                    <a:schemeClr val="accent1"/>
                  </a:solidFill>
                  <a:latin typeface="Arial" panose="020B0604020202020204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839710" y="4113179"/>
                <a:ext cx="2709401" cy="60960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0" rIns="0" rtlCol="0" anchor="ctr"/>
              <a:lstStyle/>
              <a:p>
                <a:r>
                  <a:rPr lang="en-US" altLang="zh-CN" sz="2800" b="1" kern="0" dirty="0">
                    <a:latin typeface="+mj-ea"/>
                    <a:ea typeface="+mj-ea"/>
                  </a:rPr>
                  <a:t>VLP</a:t>
                </a:r>
                <a:r>
                  <a:rPr lang="zh-CN" altLang="en-US" sz="2800" b="1" kern="0" dirty="0">
                    <a:latin typeface="+mj-ea"/>
                    <a:ea typeface="+mj-ea"/>
                  </a:rPr>
                  <a:t>系统实现</a:t>
                </a:r>
                <a:endParaRPr lang="zh-CN" altLang="en-US" sz="2800" b="1" kern="0" dirty="0">
                  <a:latin typeface="+mj-ea"/>
                  <a:ea typeface="+mj-ea"/>
                </a:endParaRPr>
              </a:p>
            </p:txBody>
          </p:sp>
        </p:grpSp>
      </p:grpSp>
      <p:cxnSp>
        <p:nvCxnSpPr>
          <p:cNvPr id="26" name="直接连接符 25"/>
          <p:cNvCxnSpPr/>
          <p:nvPr/>
        </p:nvCxnSpPr>
        <p:spPr>
          <a:xfrm>
            <a:off x="1452559" y="0"/>
            <a:ext cx="0" cy="40912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1458880" y="4091233"/>
            <a:ext cx="0" cy="88517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研究背景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Research Background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9989" y="340681"/>
            <a:ext cx="600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1"/>
                </a:solidFill>
                <a:latin typeface="Impact" panose="020B0806030902050204" pitchFamily="34" charset="0"/>
              </a:rPr>
              <a:t>1</a:t>
            </a:r>
            <a:endParaRPr lang="zh-CN" altLang="en-US" sz="48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8443" y="2087466"/>
            <a:ext cx="163996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accent5">
                    <a:alpha val="34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11500" dirty="0">
              <a:solidFill>
                <a:schemeClr val="accent5">
                  <a:alpha val="34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1650" y="2650668"/>
            <a:ext cx="1390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PART </a:t>
            </a:r>
            <a:endParaRPr lang="en-US" altLang="zh-CN" sz="2000" b="1" dirty="0"/>
          </a:p>
          <a:p>
            <a:pPr algn="ctr"/>
            <a:r>
              <a:rPr lang="en-US" altLang="zh-CN" sz="2000" b="1" dirty="0"/>
              <a:t>ONE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mtClean="0"/>
              <a:t>引出可见光定位系统</a:t>
            </a:r>
            <a:r>
              <a:rPr lang="en-US" altLang="zh-CN" smtClean="0"/>
              <a:t>VLP</a:t>
            </a:r>
            <a:endParaRPr lang="en-US" altLang="zh-CN" smtClean="0"/>
          </a:p>
        </p:txBody>
      </p:sp>
      <p:sp>
        <p:nvSpPr>
          <p:cNvPr id="3" name="文本框 2"/>
          <p:cNvSpPr txBox="1"/>
          <p:nvPr/>
        </p:nvSpPr>
        <p:spPr>
          <a:xfrm>
            <a:off x="1285240" y="3017520"/>
            <a:ext cx="9448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000" b="1">
                <a:latin typeface="+mn-ea"/>
                <a:cs typeface="+mn-ea"/>
              </a:rPr>
              <a:t>注意到趋势：</a:t>
            </a:r>
            <a:r>
              <a:rPr lang="zh-CN" altLang="en-US" sz="2000">
                <a:latin typeface="+mn-ea"/>
                <a:cs typeface="+mn-ea"/>
              </a:rPr>
              <a:t>基于</a:t>
            </a:r>
            <a:r>
              <a:rPr lang="en-US" altLang="zh-CN" sz="2000">
                <a:latin typeface="+mn-ea"/>
                <a:cs typeface="+mn-ea"/>
              </a:rPr>
              <a:t>LED</a:t>
            </a:r>
            <a:r>
              <a:rPr lang="zh-CN" altLang="en-US" sz="2000">
                <a:latin typeface="+mn-ea"/>
                <a:cs typeface="+mn-ea"/>
              </a:rPr>
              <a:t>的节能照明，</a:t>
            </a:r>
            <a:r>
              <a:rPr lang="en-US" altLang="zh-CN" sz="2000">
                <a:latin typeface="+mn-ea"/>
                <a:cs typeface="+mn-ea"/>
              </a:rPr>
              <a:t>5G</a:t>
            </a:r>
            <a:r>
              <a:rPr lang="zh-CN" altLang="en-US" sz="2000">
                <a:latin typeface="+mn-ea"/>
                <a:cs typeface="+mn-ea"/>
              </a:rPr>
              <a:t>技术之一的</a:t>
            </a:r>
            <a:r>
              <a:rPr lang="en-US" altLang="zh-CN" sz="2000">
                <a:latin typeface="+mn-ea"/>
                <a:cs typeface="+mn-ea"/>
              </a:rPr>
              <a:t>VLC</a:t>
            </a:r>
            <a:r>
              <a:rPr lang="zh-CN" altLang="en-US" sz="2000">
                <a:latin typeface="+mn-ea"/>
                <a:cs typeface="+mn-ea"/>
              </a:rPr>
              <a:t>的美好前景，</a:t>
            </a:r>
            <a:r>
              <a:rPr lang="en-US" altLang="zh-CN" sz="2000">
                <a:latin typeface="+mn-ea"/>
                <a:cs typeface="+mn-ea"/>
              </a:rPr>
              <a:t>VLP</a:t>
            </a:r>
            <a:r>
              <a:rPr lang="zh-CN" altLang="en-US" sz="2000">
                <a:latin typeface="+mn-ea"/>
                <a:cs typeface="+mn-ea"/>
              </a:rPr>
              <a:t>更为准确。</a:t>
            </a:r>
            <a:endParaRPr lang="zh-CN" altLang="en-US" sz="2000">
              <a:latin typeface="+mn-ea"/>
              <a:cs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5240" y="1415415"/>
            <a:ext cx="9039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000" b="1">
                <a:sym typeface="+mn-ea"/>
              </a:rPr>
              <a:t>目标只有一个</a:t>
            </a:r>
            <a:r>
              <a:rPr lang="zh-CN" altLang="en-US" sz="2000">
                <a:sym typeface="+mn-ea"/>
              </a:rPr>
              <a:t>：自圆其说也好，论文套路也罢，罗列了一堆无线定位系统各种不好；就为可见光定位系统的优秀做铺垫。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285240" y="4311650"/>
            <a:ext cx="9496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 sz="2000" b="1">
                <a:latin typeface="+mn-ea"/>
                <a:cs typeface="+mn-ea"/>
              </a:rPr>
              <a:t>本文干了啥：</a:t>
            </a:r>
            <a:r>
              <a:rPr lang="zh-CN" altLang="en-US" sz="2000">
                <a:latin typeface="+mn-ea"/>
                <a:cs typeface="+mn-ea"/>
                <a:sym typeface="+mn-ea"/>
              </a:rPr>
              <a:t>是可以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实际部署</a:t>
            </a:r>
            <a:r>
              <a:rPr lang="zh-CN" altLang="en-US" sz="2000">
                <a:latin typeface="+mn-ea"/>
                <a:cs typeface="+mn-ea"/>
                <a:sym typeface="+mn-ea"/>
              </a:rPr>
              <a:t>的，采用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消费级</a:t>
            </a:r>
            <a:r>
              <a:rPr lang="en-US" altLang="zh-CN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LED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灯具</a:t>
            </a:r>
            <a:r>
              <a:rPr lang="zh-CN" altLang="en-US" sz="2000">
                <a:latin typeface="+mn-ea"/>
                <a:cs typeface="+mn-ea"/>
                <a:sym typeface="+mn-ea"/>
              </a:rPr>
              <a:t>作为发射器，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廉价</a:t>
            </a:r>
            <a:r>
              <a:rPr lang="zh-CN" altLang="en-US" sz="2000">
                <a:latin typeface="+mn-ea"/>
                <a:cs typeface="+mn-ea"/>
                <a:sym typeface="+mn-ea"/>
              </a:rPr>
              <a:t>光电二极管作为接收器的目标标签，开发了一种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  <a:cs typeface="+mn-ea"/>
                <a:sym typeface="+mn-ea"/>
              </a:rPr>
              <a:t>弹簧松弛定位算法</a:t>
            </a:r>
            <a:r>
              <a:rPr lang="zh-CN" altLang="en-US" sz="2000">
                <a:latin typeface="+mn-ea"/>
                <a:cs typeface="+mn-ea"/>
                <a:sym typeface="+mn-ea"/>
              </a:rPr>
              <a:t>技术。</a:t>
            </a:r>
            <a:endParaRPr lang="zh-CN" altLang="en-US" sz="2000"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2" dur="1000" fill="hold"/>
                                              <p:tgtEl>
                                                <p:spTgt spid="3"/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extLst>
                                      <p:ext uri="{505F2C04-C923-438B-8C0F-E0CD2BADF298}">
                                        <wppc:dynamicDigit xmlns:wppc="http://www.wps.cn/officeDocument/PresentationCustomData" type="0">
                                          <p:anim to="" calcmode="lin" valueType="num">
                                            <p:cBhvr>
                                              <p:cTn id="17" dur="1000" fill="hold"/>
                                              <p:tgtEl>
                                                <p:spTgt spid="3">
                                                  <p:txEl>
                                                    <p:pRg st="0" end="0"/>
                                                  </p:txEl>
                                                </p:spTgt>
                                              </p:tgtEl>
                                              <p:attrNameLst>
                                                <p:attrName>num.show</p:attrName>
                                              </p:attrNameLst>
                                            </p:cBhvr>
                                            <p:tavLst>
                                              <p:tav tm="0">
                                                <p:val>
                                                  <p:fltVal val="0"/>
                                                </p:val>
                                              </p:tav>
                                              <p:tav tm="100000">
                                                <p:val>
                                                  <p:strVal val="#ppt_v"/>
                                                </p:val>
                                              </p:tav>
                                            </p:tavLst>
                                          </p:anim>
                                        </wppc:dynamicDigit>
                                      </p:ext>
                                    </p:extLs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5" grpId="0"/>
      <p:bldP spid="5" grpId="1"/>
    </p:bldLst>
  </p:timing>
</p:sld>
</file>

<file path=ppt/tags/tag1.xml><?xml version="1.0" encoding="utf-8"?>
<p:tagLst xmlns:p="http://schemas.openxmlformats.org/presentationml/2006/main">
  <p:tag name="ISLIDE.DIAGRAM" val="264792"/>
</p:tagLst>
</file>

<file path=ppt/tags/tag2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母校模板-终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92917"/>
      </a:accent1>
      <a:accent2>
        <a:srgbClr val="DA1D1C"/>
      </a:accent2>
      <a:accent3>
        <a:srgbClr val="FF2800"/>
      </a:accent3>
      <a:accent4>
        <a:srgbClr val="FF4F1E"/>
      </a:accent4>
      <a:accent5>
        <a:srgbClr val="979997"/>
      </a:accent5>
      <a:accent6>
        <a:srgbClr val="AD0000"/>
      </a:accent6>
      <a:hlink>
        <a:srgbClr val="4472C4"/>
      </a:hlink>
      <a:folHlink>
        <a:srgbClr val="BFBFBF"/>
      </a:folHlink>
    </a:clrScheme>
    <a:fontScheme name="母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2530</Words>
  <Application>WPS 演示</Application>
  <PresentationFormat>宽屏</PresentationFormat>
  <Paragraphs>446</Paragraphs>
  <Slides>32</Slides>
  <Notes>7</Notes>
  <HiddenSlides>3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6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1" baseType="lpstr">
      <vt:lpstr>Arial</vt:lpstr>
      <vt:lpstr>宋体</vt:lpstr>
      <vt:lpstr>Wingdings</vt:lpstr>
      <vt:lpstr>Arial</vt:lpstr>
      <vt:lpstr>微软雅黑</vt:lpstr>
      <vt:lpstr>Impact</vt:lpstr>
      <vt:lpstr>Calibri</vt:lpstr>
      <vt:lpstr>思源黑体 CN Bold</vt:lpstr>
      <vt:lpstr>黑体</vt:lpstr>
      <vt:lpstr>Arial Unicode MS</vt:lpstr>
      <vt:lpstr>等线</vt:lpstr>
      <vt:lpstr>方正仿宋_GB2312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Package</vt:lpstr>
      <vt:lpstr>Indoor Visible Light Positioning using Spring Relaxation Technique in Real-World Setting</vt:lpstr>
      <vt:lpstr>PowerPoint 演示文稿</vt:lpstr>
      <vt:lpstr>读文献及来源</vt:lpstr>
      <vt:lpstr>文献的研究团队分布</vt:lpstr>
      <vt:lpstr>文献分析分类与复现</vt:lpstr>
      <vt:lpstr>宏观思考，研究工作思考</vt:lpstr>
      <vt:lpstr>PowerPoint 演示文稿</vt:lpstr>
      <vt:lpstr>研究背景</vt:lpstr>
      <vt:lpstr>引出可见光定位系统VLP</vt:lpstr>
      <vt:lpstr>相关工作</vt:lpstr>
      <vt:lpstr>相关工作，比较相关</vt:lpstr>
      <vt:lpstr>调研完相关工作，谈贡献contribution</vt:lpstr>
      <vt:lpstr>定位算法</vt:lpstr>
      <vt:lpstr>定位算法</vt:lpstr>
      <vt:lpstr>测距</vt:lpstr>
      <vt:lpstr>采用弹簧松弛技术的2维定位</vt:lpstr>
      <vt:lpstr>采用弹簧松弛技术的2维定位</vt:lpstr>
      <vt:lpstr>采用弹簧松弛技术的2维定位</vt:lpstr>
      <vt:lpstr>系统实现</vt:lpstr>
      <vt:lpstr>系统实现</vt:lpstr>
      <vt:lpstr>系统实现</vt:lpstr>
      <vt:lpstr>系统实现--门窗关闭的受控环境</vt:lpstr>
      <vt:lpstr>系统实现--门窗关闭的受控环境</vt:lpstr>
      <vt:lpstr>系统实现--开放式办公室门厅与受控环境对比</vt:lpstr>
      <vt:lpstr>实验结果</vt:lpstr>
      <vt:lpstr>参数对定位误差和SR算法迭代次数的影响</vt:lpstr>
      <vt:lpstr>与最小二乘法lateration、WKNN对比</vt:lpstr>
      <vt:lpstr>实验环境2下的结果</vt:lpstr>
      <vt:lpstr>总结和思考</vt:lpstr>
      <vt:lpstr>作者的总结</vt:lpstr>
      <vt:lpstr>读者的思考与行动</vt:lpstr>
      <vt:lpstr>谢谢聆听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刘龙飞</dc:creator>
  <cp:lastModifiedBy>david_wang_wei</cp:lastModifiedBy>
  <cp:revision>200</cp:revision>
  <dcterms:created xsi:type="dcterms:W3CDTF">2019-02-21T04:28:00Z</dcterms:created>
  <dcterms:modified xsi:type="dcterms:W3CDTF">2019-08-11T03:49:42Z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